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9"/>
  </p:notesMasterIdLst>
  <p:sldIdLst>
    <p:sldId id="256" r:id="rId2"/>
    <p:sldId id="284" r:id="rId3"/>
    <p:sldId id="285" r:id="rId4"/>
    <p:sldId id="286" r:id="rId5"/>
    <p:sldId id="298" r:id="rId6"/>
    <p:sldId id="288" r:id="rId7"/>
    <p:sldId id="263" r:id="rId8"/>
    <p:sldId id="264" r:id="rId9"/>
    <p:sldId id="290" r:id="rId10"/>
    <p:sldId id="289" r:id="rId11"/>
    <p:sldId id="292" r:id="rId12"/>
    <p:sldId id="293" r:id="rId13"/>
    <p:sldId id="291" r:id="rId14"/>
    <p:sldId id="294" r:id="rId15"/>
    <p:sldId id="295" r:id="rId16"/>
    <p:sldId id="296" r:id="rId17"/>
    <p:sldId id="297" r:id="rId18"/>
    <p:sldId id="299" r:id="rId19"/>
    <p:sldId id="300" r:id="rId20"/>
    <p:sldId id="301" r:id="rId21"/>
    <p:sldId id="260" r:id="rId22"/>
    <p:sldId id="279" r:id="rId23"/>
    <p:sldId id="280" r:id="rId24"/>
    <p:sldId id="302" r:id="rId25"/>
    <p:sldId id="303" r:id="rId26"/>
    <p:sldId id="304" r:id="rId27"/>
    <p:sldId id="305" r:id="rId28"/>
  </p:sldIdLst>
  <p:sldSz cx="9144000" cy="5143500" type="screen16x9"/>
  <p:notesSz cx="6858000" cy="9144000"/>
  <p:embeddedFontLst>
    <p:embeddedFont>
      <p:font typeface="Tw Cen MT" panose="020B0602020104020603" pitchFamily="34" charset="0"/>
      <p:regular r:id="rId30"/>
      <p:bold r:id="rId31"/>
      <p:italic r:id="rId32"/>
      <p:boldItalic r:id="rId33"/>
    </p:embeddedFont>
    <p:embeddedFont>
      <p:font typeface="Dosis" panose="020B0604020202020204" charset="0"/>
      <p:regular r:id="rId34"/>
      <p:bold r:id="rId35"/>
    </p:embeddedFont>
    <p:embeddedFont>
      <p:font typeface="Titillium Web Light" panose="020B0604020202020204" charset="0"/>
      <p:regular r:id="rId36"/>
      <p:bold r:id="rId37"/>
      <p:italic r:id="rId38"/>
      <p:boldItalic r:id="rId39"/>
    </p:embeddedFont>
    <p:embeddedFont>
      <p:font typeface="Titillium Web" panose="020B0604020202020204" charset="0"/>
      <p:regular r:id="rId40"/>
      <p:bold r:id="rId41"/>
      <p:italic r:id="rId42"/>
      <p:boldItalic r:id="rId43"/>
    </p:embeddedFont>
    <p:embeddedFont>
      <p:font typeface="Dosis Light" panose="020B060402020202020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5BB3AF-6082-442E-A259-9E142C818155}">
  <a:tblStyle styleId="{6A5BB3AF-6082-442E-A259-9E142C818155}"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084" autoAdjust="0"/>
  </p:normalViewPr>
  <p:slideViewPr>
    <p:cSldViewPr snapToGrid="0">
      <p:cViewPr varScale="1">
        <p:scale>
          <a:sx n="95" d="100"/>
          <a:sy n="95" d="100"/>
        </p:scale>
        <p:origin x="6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06449A-25C7-44DE-8F08-DC42A58D58CC}" type="doc">
      <dgm:prSet loTypeId="urn:microsoft.com/office/officeart/2005/8/layout/process1" loCatId="process" qsTypeId="urn:microsoft.com/office/officeart/2005/8/quickstyle/simple1" qsCatId="simple" csTypeId="urn:microsoft.com/office/officeart/2005/8/colors/accent1_2" csCatId="accent1" phldr="1"/>
      <dgm:spPr/>
    </dgm:pt>
    <dgm:pt modelId="{5D6A889D-802E-482E-BB61-113886CEB0CA}">
      <dgm:prSet phldrT="[Texte]" custT="1"/>
      <dgm:spPr/>
      <dgm:t>
        <a:bodyPr/>
        <a:lstStyle/>
        <a:p>
          <a:r>
            <a:rPr lang="fr-FR" sz="2000" dirty="0" smtClean="0"/>
            <a:t>Input A</a:t>
          </a:r>
          <a:endParaRPr lang="fr-FR" sz="1800" dirty="0" smtClean="0"/>
        </a:p>
        <a:p>
          <a:r>
            <a:rPr lang="fr-FR" sz="1200" dirty="0" smtClean="0"/>
            <a:t>Visage de la </a:t>
          </a:r>
        </a:p>
        <a:p>
          <a:r>
            <a:rPr lang="fr-FR" sz="1200" dirty="0" smtClean="0"/>
            <a:t>personne A</a:t>
          </a:r>
          <a:endParaRPr lang="fr-FR" sz="3200" dirty="0"/>
        </a:p>
      </dgm:t>
    </dgm:pt>
    <dgm:pt modelId="{92F65FAE-3599-4856-A6C7-38E1CA1022BD}" type="parTrans" cxnId="{756A43C3-2538-4833-9EB1-1303E0C41D57}">
      <dgm:prSet/>
      <dgm:spPr/>
      <dgm:t>
        <a:bodyPr/>
        <a:lstStyle/>
        <a:p>
          <a:endParaRPr lang="fr-FR"/>
        </a:p>
      </dgm:t>
    </dgm:pt>
    <dgm:pt modelId="{2F2F7BD4-9F66-45D7-8215-DB94BD592CE9}" type="sibTrans" cxnId="{756A43C3-2538-4833-9EB1-1303E0C41D57}">
      <dgm:prSet/>
      <dgm:spPr/>
      <dgm:t>
        <a:bodyPr/>
        <a:lstStyle/>
        <a:p>
          <a:endParaRPr lang="fr-FR"/>
        </a:p>
      </dgm:t>
    </dgm:pt>
    <dgm:pt modelId="{7922C5FF-BD3F-4EE6-8075-14961C3DAFB1}">
      <dgm:prSet phldrT="[Texte]" custT="1"/>
      <dgm:spPr/>
      <dgm:t>
        <a:bodyPr/>
        <a:lstStyle/>
        <a:p>
          <a:r>
            <a:rPr lang="fr-FR" sz="2000" dirty="0" smtClean="0"/>
            <a:t>Encoder</a:t>
          </a:r>
          <a:endParaRPr lang="fr-FR" sz="1800" dirty="0" smtClean="0"/>
        </a:p>
        <a:p>
          <a:r>
            <a:rPr lang="fr-FR" sz="1200" dirty="0" smtClean="0"/>
            <a:t>Extrait les caractéristiques du visage sous forme d’un vecteur</a:t>
          </a:r>
          <a:endParaRPr lang="fr-FR" sz="1200" dirty="0"/>
        </a:p>
      </dgm:t>
    </dgm:pt>
    <dgm:pt modelId="{9A70443E-B598-44E3-B359-DFF97D6E1B62}" type="parTrans" cxnId="{49F4445E-2719-4194-B5EE-104368C684DC}">
      <dgm:prSet/>
      <dgm:spPr/>
      <dgm:t>
        <a:bodyPr/>
        <a:lstStyle/>
        <a:p>
          <a:endParaRPr lang="fr-FR"/>
        </a:p>
      </dgm:t>
    </dgm:pt>
    <dgm:pt modelId="{2C7C8652-BB87-46CD-88CC-A83E57B1237C}" type="sibTrans" cxnId="{49F4445E-2719-4194-B5EE-104368C684DC}">
      <dgm:prSet/>
      <dgm:spPr/>
      <dgm:t>
        <a:bodyPr/>
        <a:lstStyle/>
        <a:p>
          <a:endParaRPr lang="fr-FR"/>
        </a:p>
      </dgm:t>
    </dgm:pt>
    <dgm:pt modelId="{87A8AF98-583F-40D8-A516-3D988FFADC1C}">
      <dgm:prSet phldrT="[Texte]" custT="1"/>
      <dgm:spPr/>
      <dgm:t>
        <a:bodyPr/>
        <a:lstStyle/>
        <a:p>
          <a:r>
            <a:rPr lang="fr-FR" sz="2000" dirty="0" err="1" smtClean="0"/>
            <a:t>Decoder</a:t>
          </a:r>
          <a:r>
            <a:rPr lang="fr-FR" sz="2000" dirty="0" smtClean="0"/>
            <a:t> A</a:t>
          </a:r>
        </a:p>
        <a:p>
          <a:r>
            <a:rPr lang="fr-FR" sz="1200" dirty="0" smtClean="0"/>
            <a:t>Reconstruit le </a:t>
          </a:r>
          <a:r>
            <a:rPr lang="fr-FR" sz="1200" dirty="0" smtClean="0"/>
            <a:t>visage de la personne A à partir des </a:t>
          </a:r>
          <a:r>
            <a:rPr lang="fr-FR" sz="1200" dirty="0" err="1" smtClean="0"/>
            <a:t>features</a:t>
          </a:r>
          <a:r>
            <a:rPr lang="fr-FR" sz="1200" dirty="0" smtClean="0"/>
            <a:t> extraites</a:t>
          </a:r>
          <a:endParaRPr lang="fr-FR" sz="1200" dirty="0"/>
        </a:p>
      </dgm:t>
    </dgm:pt>
    <dgm:pt modelId="{BEF3D73C-DA53-4300-B2D1-C0369262D457}" type="parTrans" cxnId="{39D95430-F8C5-4046-B64B-7A204A82CC62}">
      <dgm:prSet/>
      <dgm:spPr/>
      <dgm:t>
        <a:bodyPr/>
        <a:lstStyle/>
        <a:p>
          <a:endParaRPr lang="fr-FR"/>
        </a:p>
      </dgm:t>
    </dgm:pt>
    <dgm:pt modelId="{AAD2D9B9-2773-465E-8D2D-F4B68DA833C9}" type="sibTrans" cxnId="{39D95430-F8C5-4046-B64B-7A204A82CC62}">
      <dgm:prSet/>
      <dgm:spPr/>
      <dgm:t>
        <a:bodyPr/>
        <a:lstStyle/>
        <a:p>
          <a:endParaRPr lang="fr-FR"/>
        </a:p>
      </dgm:t>
    </dgm:pt>
    <dgm:pt modelId="{08D96CC5-E0B9-41D8-8653-3CEF6F256B63}" type="pres">
      <dgm:prSet presAssocID="{B206449A-25C7-44DE-8F08-DC42A58D58CC}" presName="Name0" presStyleCnt="0">
        <dgm:presLayoutVars>
          <dgm:dir/>
          <dgm:resizeHandles val="exact"/>
        </dgm:presLayoutVars>
      </dgm:prSet>
      <dgm:spPr/>
    </dgm:pt>
    <dgm:pt modelId="{DEF2EA89-A1BF-4915-8EA0-6F44123C9A59}" type="pres">
      <dgm:prSet presAssocID="{5D6A889D-802E-482E-BB61-113886CEB0CA}" presName="node" presStyleLbl="node1" presStyleIdx="0" presStyleCnt="3">
        <dgm:presLayoutVars>
          <dgm:bulletEnabled val="1"/>
        </dgm:presLayoutVars>
      </dgm:prSet>
      <dgm:spPr/>
      <dgm:t>
        <a:bodyPr/>
        <a:lstStyle/>
        <a:p>
          <a:endParaRPr lang="fr-FR"/>
        </a:p>
      </dgm:t>
    </dgm:pt>
    <dgm:pt modelId="{64665785-8C4E-4438-A340-FF0B5119E362}" type="pres">
      <dgm:prSet presAssocID="{2F2F7BD4-9F66-45D7-8215-DB94BD592CE9}" presName="sibTrans" presStyleLbl="sibTrans2D1" presStyleIdx="0" presStyleCnt="2"/>
      <dgm:spPr/>
      <dgm:t>
        <a:bodyPr/>
        <a:lstStyle/>
        <a:p>
          <a:endParaRPr lang="fr-FR"/>
        </a:p>
      </dgm:t>
    </dgm:pt>
    <dgm:pt modelId="{E5BEC5A6-F235-43E5-A688-5E40C17DB95B}" type="pres">
      <dgm:prSet presAssocID="{2F2F7BD4-9F66-45D7-8215-DB94BD592CE9}" presName="connectorText" presStyleLbl="sibTrans2D1" presStyleIdx="0" presStyleCnt="2"/>
      <dgm:spPr/>
      <dgm:t>
        <a:bodyPr/>
        <a:lstStyle/>
        <a:p>
          <a:endParaRPr lang="fr-FR"/>
        </a:p>
      </dgm:t>
    </dgm:pt>
    <dgm:pt modelId="{0F8C1592-5FCC-4A35-A8F8-C25AFB39F9A7}" type="pres">
      <dgm:prSet presAssocID="{7922C5FF-BD3F-4EE6-8075-14961C3DAFB1}" presName="node" presStyleLbl="node1" presStyleIdx="1" presStyleCnt="3">
        <dgm:presLayoutVars>
          <dgm:bulletEnabled val="1"/>
        </dgm:presLayoutVars>
      </dgm:prSet>
      <dgm:spPr/>
      <dgm:t>
        <a:bodyPr/>
        <a:lstStyle/>
        <a:p>
          <a:endParaRPr lang="fr-FR"/>
        </a:p>
      </dgm:t>
    </dgm:pt>
    <dgm:pt modelId="{DC2A2C0B-FBD6-462B-BBAB-4273CA078CCF}" type="pres">
      <dgm:prSet presAssocID="{2C7C8652-BB87-46CD-88CC-A83E57B1237C}" presName="sibTrans" presStyleLbl="sibTrans2D1" presStyleIdx="1" presStyleCnt="2"/>
      <dgm:spPr/>
      <dgm:t>
        <a:bodyPr/>
        <a:lstStyle/>
        <a:p>
          <a:endParaRPr lang="fr-FR"/>
        </a:p>
      </dgm:t>
    </dgm:pt>
    <dgm:pt modelId="{D88DF405-E809-4D9E-9608-CA2F7EEE4602}" type="pres">
      <dgm:prSet presAssocID="{2C7C8652-BB87-46CD-88CC-A83E57B1237C}" presName="connectorText" presStyleLbl="sibTrans2D1" presStyleIdx="1" presStyleCnt="2"/>
      <dgm:spPr/>
      <dgm:t>
        <a:bodyPr/>
        <a:lstStyle/>
        <a:p>
          <a:endParaRPr lang="fr-FR"/>
        </a:p>
      </dgm:t>
    </dgm:pt>
    <dgm:pt modelId="{407EB167-7710-4021-9C42-B0A51C0420A3}" type="pres">
      <dgm:prSet presAssocID="{87A8AF98-583F-40D8-A516-3D988FFADC1C}" presName="node" presStyleLbl="node1" presStyleIdx="2" presStyleCnt="3">
        <dgm:presLayoutVars>
          <dgm:bulletEnabled val="1"/>
        </dgm:presLayoutVars>
      </dgm:prSet>
      <dgm:spPr/>
      <dgm:t>
        <a:bodyPr/>
        <a:lstStyle/>
        <a:p>
          <a:endParaRPr lang="fr-FR"/>
        </a:p>
      </dgm:t>
    </dgm:pt>
  </dgm:ptLst>
  <dgm:cxnLst>
    <dgm:cxn modelId="{49F4445E-2719-4194-B5EE-104368C684DC}" srcId="{B206449A-25C7-44DE-8F08-DC42A58D58CC}" destId="{7922C5FF-BD3F-4EE6-8075-14961C3DAFB1}" srcOrd="1" destOrd="0" parTransId="{9A70443E-B598-44E3-B359-DFF97D6E1B62}" sibTransId="{2C7C8652-BB87-46CD-88CC-A83E57B1237C}"/>
    <dgm:cxn modelId="{86B32864-B874-4384-AEB2-7F43D5B0719C}" type="presOf" srcId="{2C7C8652-BB87-46CD-88CC-A83E57B1237C}" destId="{D88DF405-E809-4D9E-9608-CA2F7EEE4602}" srcOrd="1" destOrd="0" presId="urn:microsoft.com/office/officeart/2005/8/layout/process1"/>
    <dgm:cxn modelId="{B45A7578-1B3E-436D-A215-12DF1CCC33E8}" type="presOf" srcId="{2F2F7BD4-9F66-45D7-8215-DB94BD592CE9}" destId="{E5BEC5A6-F235-43E5-A688-5E40C17DB95B}" srcOrd="1" destOrd="0" presId="urn:microsoft.com/office/officeart/2005/8/layout/process1"/>
    <dgm:cxn modelId="{756A43C3-2538-4833-9EB1-1303E0C41D57}" srcId="{B206449A-25C7-44DE-8F08-DC42A58D58CC}" destId="{5D6A889D-802E-482E-BB61-113886CEB0CA}" srcOrd="0" destOrd="0" parTransId="{92F65FAE-3599-4856-A6C7-38E1CA1022BD}" sibTransId="{2F2F7BD4-9F66-45D7-8215-DB94BD592CE9}"/>
    <dgm:cxn modelId="{CB635936-4A03-4F77-A4B3-B173498733D1}" type="presOf" srcId="{B206449A-25C7-44DE-8F08-DC42A58D58CC}" destId="{08D96CC5-E0B9-41D8-8653-3CEF6F256B63}" srcOrd="0" destOrd="0" presId="urn:microsoft.com/office/officeart/2005/8/layout/process1"/>
    <dgm:cxn modelId="{5C92784C-38DC-42A2-8186-8E92D1BEF7A1}" type="presOf" srcId="{5D6A889D-802E-482E-BB61-113886CEB0CA}" destId="{DEF2EA89-A1BF-4915-8EA0-6F44123C9A59}" srcOrd="0" destOrd="0" presId="urn:microsoft.com/office/officeart/2005/8/layout/process1"/>
    <dgm:cxn modelId="{57EC18D8-B536-44BD-87B4-16D70427FF76}" type="presOf" srcId="{2C7C8652-BB87-46CD-88CC-A83E57B1237C}" destId="{DC2A2C0B-FBD6-462B-BBAB-4273CA078CCF}" srcOrd="0" destOrd="0" presId="urn:microsoft.com/office/officeart/2005/8/layout/process1"/>
    <dgm:cxn modelId="{39D95430-F8C5-4046-B64B-7A204A82CC62}" srcId="{B206449A-25C7-44DE-8F08-DC42A58D58CC}" destId="{87A8AF98-583F-40D8-A516-3D988FFADC1C}" srcOrd="2" destOrd="0" parTransId="{BEF3D73C-DA53-4300-B2D1-C0369262D457}" sibTransId="{AAD2D9B9-2773-465E-8D2D-F4B68DA833C9}"/>
    <dgm:cxn modelId="{D3572BD7-11F8-4608-85B8-4BD701B33F7E}" type="presOf" srcId="{7922C5FF-BD3F-4EE6-8075-14961C3DAFB1}" destId="{0F8C1592-5FCC-4A35-A8F8-C25AFB39F9A7}" srcOrd="0" destOrd="0" presId="urn:microsoft.com/office/officeart/2005/8/layout/process1"/>
    <dgm:cxn modelId="{BB3D8D19-894A-428C-A287-629E97EB7932}" type="presOf" srcId="{2F2F7BD4-9F66-45D7-8215-DB94BD592CE9}" destId="{64665785-8C4E-4438-A340-FF0B5119E362}" srcOrd="0" destOrd="0" presId="urn:microsoft.com/office/officeart/2005/8/layout/process1"/>
    <dgm:cxn modelId="{D6A88231-252E-4C18-A2D5-0B0CAC8E5E10}" type="presOf" srcId="{87A8AF98-583F-40D8-A516-3D988FFADC1C}" destId="{407EB167-7710-4021-9C42-B0A51C0420A3}" srcOrd="0" destOrd="0" presId="urn:microsoft.com/office/officeart/2005/8/layout/process1"/>
    <dgm:cxn modelId="{3432ECFC-082D-4067-8F5F-7404CBE5B672}" type="presParOf" srcId="{08D96CC5-E0B9-41D8-8653-3CEF6F256B63}" destId="{DEF2EA89-A1BF-4915-8EA0-6F44123C9A59}" srcOrd="0" destOrd="0" presId="urn:microsoft.com/office/officeart/2005/8/layout/process1"/>
    <dgm:cxn modelId="{FD79479A-4ACE-4684-9439-6E5C5B6E9D2C}" type="presParOf" srcId="{08D96CC5-E0B9-41D8-8653-3CEF6F256B63}" destId="{64665785-8C4E-4438-A340-FF0B5119E362}" srcOrd="1" destOrd="0" presId="urn:microsoft.com/office/officeart/2005/8/layout/process1"/>
    <dgm:cxn modelId="{88A5F3AF-CE5C-4E02-8AFA-CD83B08C9E1C}" type="presParOf" srcId="{64665785-8C4E-4438-A340-FF0B5119E362}" destId="{E5BEC5A6-F235-43E5-A688-5E40C17DB95B}" srcOrd="0" destOrd="0" presId="urn:microsoft.com/office/officeart/2005/8/layout/process1"/>
    <dgm:cxn modelId="{29FBD719-1691-4CEE-A017-6615A7B04F57}" type="presParOf" srcId="{08D96CC5-E0B9-41D8-8653-3CEF6F256B63}" destId="{0F8C1592-5FCC-4A35-A8F8-C25AFB39F9A7}" srcOrd="2" destOrd="0" presId="urn:microsoft.com/office/officeart/2005/8/layout/process1"/>
    <dgm:cxn modelId="{6ECE115E-2FA0-47A7-9E1C-55506B57ECCB}" type="presParOf" srcId="{08D96CC5-E0B9-41D8-8653-3CEF6F256B63}" destId="{DC2A2C0B-FBD6-462B-BBAB-4273CA078CCF}" srcOrd="3" destOrd="0" presId="urn:microsoft.com/office/officeart/2005/8/layout/process1"/>
    <dgm:cxn modelId="{CB95665A-7DD8-4ECB-B8E8-AD6FF5E2BD12}" type="presParOf" srcId="{DC2A2C0B-FBD6-462B-BBAB-4273CA078CCF}" destId="{D88DF405-E809-4D9E-9608-CA2F7EEE4602}" srcOrd="0" destOrd="0" presId="urn:microsoft.com/office/officeart/2005/8/layout/process1"/>
    <dgm:cxn modelId="{CEF827A6-D0EF-445A-9C55-E59579E343DF}" type="presParOf" srcId="{08D96CC5-E0B9-41D8-8653-3CEF6F256B63}" destId="{407EB167-7710-4021-9C42-B0A51C0420A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06449A-25C7-44DE-8F08-DC42A58D58CC}" type="doc">
      <dgm:prSet loTypeId="urn:microsoft.com/office/officeart/2005/8/layout/process1" loCatId="process" qsTypeId="urn:microsoft.com/office/officeart/2005/8/quickstyle/simple1" qsCatId="simple" csTypeId="urn:microsoft.com/office/officeart/2005/8/colors/accent1_2" csCatId="accent1" phldr="1"/>
      <dgm:spPr/>
    </dgm:pt>
    <dgm:pt modelId="{5D6A889D-802E-482E-BB61-113886CEB0CA}">
      <dgm:prSet phldrT="[Texte]" custT="1"/>
      <dgm:spPr/>
      <dgm:t>
        <a:bodyPr/>
        <a:lstStyle/>
        <a:p>
          <a:r>
            <a:rPr lang="fr-FR" sz="2000" dirty="0" smtClean="0"/>
            <a:t>Input B</a:t>
          </a:r>
          <a:endParaRPr lang="fr-FR" sz="1800" dirty="0" smtClean="0"/>
        </a:p>
        <a:p>
          <a:r>
            <a:rPr lang="fr-FR" sz="1200" dirty="0" smtClean="0"/>
            <a:t>Visage de la </a:t>
          </a:r>
        </a:p>
        <a:p>
          <a:r>
            <a:rPr lang="fr-FR" sz="1200" dirty="0" smtClean="0"/>
            <a:t>personne B</a:t>
          </a:r>
          <a:endParaRPr lang="fr-FR" sz="3200" dirty="0"/>
        </a:p>
      </dgm:t>
    </dgm:pt>
    <dgm:pt modelId="{92F65FAE-3599-4856-A6C7-38E1CA1022BD}" type="parTrans" cxnId="{756A43C3-2538-4833-9EB1-1303E0C41D57}">
      <dgm:prSet/>
      <dgm:spPr/>
      <dgm:t>
        <a:bodyPr/>
        <a:lstStyle/>
        <a:p>
          <a:endParaRPr lang="fr-FR"/>
        </a:p>
      </dgm:t>
    </dgm:pt>
    <dgm:pt modelId="{2F2F7BD4-9F66-45D7-8215-DB94BD592CE9}" type="sibTrans" cxnId="{756A43C3-2538-4833-9EB1-1303E0C41D57}">
      <dgm:prSet/>
      <dgm:spPr/>
      <dgm:t>
        <a:bodyPr/>
        <a:lstStyle/>
        <a:p>
          <a:endParaRPr lang="fr-FR"/>
        </a:p>
      </dgm:t>
    </dgm:pt>
    <dgm:pt modelId="{7922C5FF-BD3F-4EE6-8075-14961C3DAFB1}">
      <dgm:prSet phldrT="[Texte]" custT="1"/>
      <dgm:spPr/>
      <dgm:t>
        <a:bodyPr/>
        <a:lstStyle/>
        <a:p>
          <a:r>
            <a:rPr lang="fr-FR" sz="2000" dirty="0" smtClean="0"/>
            <a:t>Encoder</a:t>
          </a:r>
          <a:endParaRPr lang="fr-FR" sz="1800" dirty="0" smtClean="0"/>
        </a:p>
      </dgm:t>
    </dgm:pt>
    <dgm:pt modelId="{9A70443E-B598-44E3-B359-DFF97D6E1B62}" type="parTrans" cxnId="{49F4445E-2719-4194-B5EE-104368C684DC}">
      <dgm:prSet/>
      <dgm:spPr/>
      <dgm:t>
        <a:bodyPr/>
        <a:lstStyle/>
        <a:p>
          <a:endParaRPr lang="fr-FR"/>
        </a:p>
      </dgm:t>
    </dgm:pt>
    <dgm:pt modelId="{2C7C8652-BB87-46CD-88CC-A83E57B1237C}" type="sibTrans" cxnId="{49F4445E-2719-4194-B5EE-104368C684DC}">
      <dgm:prSet/>
      <dgm:spPr/>
      <dgm:t>
        <a:bodyPr/>
        <a:lstStyle/>
        <a:p>
          <a:endParaRPr lang="fr-FR"/>
        </a:p>
      </dgm:t>
    </dgm:pt>
    <dgm:pt modelId="{87A8AF98-583F-40D8-A516-3D988FFADC1C}">
      <dgm:prSet phldrT="[Texte]" custT="1"/>
      <dgm:spPr/>
      <dgm:t>
        <a:bodyPr/>
        <a:lstStyle/>
        <a:p>
          <a:r>
            <a:rPr lang="fr-FR" sz="2000" dirty="0" err="1" smtClean="0"/>
            <a:t>Decoder</a:t>
          </a:r>
          <a:r>
            <a:rPr lang="fr-FR" sz="2000" dirty="0" smtClean="0"/>
            <a:t> B</a:t>
          </a:r>
        </a:p>
        <a:p>
          <a:r>
            <a:rPr lang="fr-FR" sz="1200" dirty="0" smtClean="0"/>
            <a:t>Reconstruit le visage de la personne B à partir des </a:t>
          </a:r>
          <a:r>
            <a:rPr lang="fr-FR" sz="1200" dirty="0" err="1" smtClean="0"/>
            <a:t>features</a:t>
          </a:r>
          <a:r>
            <a:rPr lang="fr-FR" sz="1200" dirty="0" smtClean="0"/>
            <a:t> extraites</a:t>
          </a:r>
          <a:endParaRPr lang="fr-FR" sz="1200" dirty="0"/>
        </a:p>
      </dgm:t>
    </dgm:pt>
    <dgm:pt modelId="{BEF3D73C-DA53-4300-B2D1-C0369262D457}" type="parTrans" cxnId="{39D95430-F8C5-4046-B64B-7A204A82CC62}">
      <dgm:prSet/>
      <dgm:spPr/>
      <dgm:t>
        <a:bodyPr/>
        <a:lstStyle/>
        <a:p>
          <a:endParaRPr lang="fr-FR"/>
        </a:p>
      </dgm:t>
    </dgm:pt>
    <dgm:pt modelId="{AAD2D9B9-2773-465E-8D2D-F4B68DA833C9}" type="sibTrans" cxnId="{39D95430-F8C5-4046-B64B-7A204A82CC62}">
      <dgm:prSet/>
      <dgm:spPr/>
      <dgm:t>
        <a:bodyPr/>
        <a:lstStyle/>
        <a:p>
          <a:endParaRPr lang="fr-FR"/>
        </a:p>
      </dgm:t>
    </dgm:pt>
    <dgm:pt modelId="{08D96CC5-E0B9-41D8-8653-3CEF6F256B63}" type="pres">
      <dgm:prSet presAssocID="{B206449A-25C7-44DE-8F08-DC42A58D58CC}" presName="Name0" presStyleCnt="0">
        <dgm:presLayoutVars>
          <dgm:dir/>
          <dgm:resizeHandles val="exact"/>
        </dgm:presLayoutVars>
      </dgm:prSet>
      <dgm:spPr/>
    </dgm:pt>
    <dgm:pt modelId="{DEF2EA89-A1BF-4915-8EA0-6F44123C9A59}" type="pres">
      <dgm:prSet presAssocID="{5D6A889D-802E-482E-BB61-113886CEB0CA}" presName="node" presStyleLbl="node1" presStyleIdx="0" presStyleCnt="3">
        <dgm:presLayoutVars>
          <dgm:bulletEnabled val="1"/>
        </dgm:presLayoutVars>
      </dgm:prSet>
      <dgm:spPr/>
      <dgm:t>
        <a:bodyPr/>
        <a:lstStyle/>
        <a:p>
          <a:endParaRPr lang="fr-FR"/>
        </a:p>
      </dgm:t>
    </dgm:pt>
    <dgm:pt modelId="{64665785-8C4E-4438-A340-FF0B5119E362}" type="pres">
      <dgm:prSet presAssocID="{2F2F7BD4-9F66-45D7-8215-DB94BD592CE9}" presName="sibTrans" presStyleLbl="sibTrans2D1" presStyleIdx="0" presStyleCnt="2"/>
      <dgm:spPr/>
      <dgm:t>
        <a:bodyPr/>
        <a:lstStyle/>
        <a:p>
          <a:endParaRPr lang="fr-FR"/>
        </a:p>
      </dgm:t>
    </dgm:pt>
    <dgm:pt modelId="{E5BEC5A6-F235-43E5-A688-5E40C17DB95B}" type="pres">
      <dgm:prSet presAssocID="{2F2F7BD4-9F66-45D7-8215-DB94BD592CE9}" presName="connectorText" presStyleLbl="sibTrans2D1" presStyleIdx="0" presStyleCnt="2"/>
      <dgm:spPr/>
      <dgm:t>
        <a:bodyPr/>
        <a:lstStyle/>
        <a:p>
          <a:endParaRPr lang="fr-FR"/>
        </a:p>
      </dgm:t>
    </dgm:pt>
    <dgm:pt modelId="{0F8C1592-5FCC-4A35-A8F8-C25AFB39F9A7}" type="pres">
      <dgm:prSet presAssocID="{7922C5FF-BD3F-4EE6-8075-14961C3DAFB1}" presName="node" presStyleLbl="node1" presStyleIdx="1" presStyleCnt="3">
        <dgm:presLayoutVars>
          <dgm:bulletEnabled val="1"/>
        </dgm:presLayoutVars>
      </dgm:prSet>
      <dgm:spPr/>
      <dgm:t>
        <a:bodyPr/>
        <a:lstStyle/>
        <a:p>
          <a:endParaRPr lang="fr-FR"/>
        </a:p>
      </dgm:t>
    </dgm:pt>
    <dgm:pt modelId="{DC2A2C0B-FBD6-462B-BBAB-4273CA078CCF}" type="pres">
      <dgm:prSet presAssocID="{2C7C8652-BB87-46CD-88CC-A83E57B1237C}" presName="sibTrans" presStyleLbl="sibTrans2D1" presStyleIdx="1" presStyleCnt="2"/>
      <dgm:spPr/>
      <dgm:t>
        <a:bodyPr/>
        <a:lstStyle/>
        <a:p>
          <a:endParaRPr lang="fr-FR"/>
        </a:p>
      </dgm:t>
    </dgm:pt>
    <dgm:pt modelId="{D88DF405-E809-4D9E-9608-CA2F7EEE4602}" type="pres">
      <dgm:prSet presAssocID="{2C7C8652-BB87-46CD-88CC-A83E57B1237C}" presName="connectorText" presStyleLbl="sibTrans2D1" presStyleIdx="1" presStyleCnt="2"/>
      <dgm:spPr/>
      <dgm:t>
        <a:bodyPr/>
        <a:lstStyle/>
        <a:p>
          <a:endParaRPr lang="fr-FR"/>
        </a:p>
      </dgm:t>
    </dgm:pt>
    <dgm:pt modelId="{407EB167-7710-4021-9C42-B0A51C0420A3}" type="pres">
      <dgm:prSet presAssocID="{87A8AF98-583F-40D8-A516-3D988FFADC1C}" presName="node" presStyleLbl="node1" presStyleIdx="2" presStyleCnt="3">
        <dgm:presLayoutVars>
          <dgm:bulletEnabled val="1"/>
        </dgm:presLayoutVars>
      </dgm:prSet>
      <dgm:spPr/>
      <dgm:t>
        <a:bodyPr/>
        <a:lstStyle/>
        <a:p>
          <a:endParaRPr lang="fr-FR"/>
        </a:p>
      </dgm:t>
    </dgm:pt>
  </dgm:ptLst>
  <dgm:cxnLst>
    <dgm:cxn modelId="{DCBBE6E2-EED6-4BAF-8AEC-8693D56E3793}" type="presOf" srcId="{2F2F7BD4-9F66-45D7-8215-DB94BD592CE9}" destId="{64665785-8C4E-4438-A340-FF0B5119E362}" srcOrd="0" destOrd="0" presId="urn:microsoft.com/office/officeart/2005/8/layout/process1"/>
    <dgm:cxn modelId="{982ACFDB-FD5B-497F-81F9-06B298C48332}" type="presOf" srcId="{7922C5FF-BD3F-4EE6-8075-14961C3DAFB1}" destId="{0F8C1592-5FCC-4A35-A8F8-C25AFB39F9A7}" srcOrd="0" destOrd="0" presId="urn:microsoft.com/office/officeart/2005/8/layout/process1"/>
    <dgm:cxn modelId="{49F4445E-2719-4194-B5EE-104368C684DC}" srcId="{B206449A-25C7-44DE-8F08-DC42A58D58CC}" destId="{7922C5FF-BD3F-4EE6-8075-14961C3DAFB1}" srcOrd="1" destOrd="0" parTransId="{9A70443E-B598-44E3-B359-DFF97D6E1B62}" sibTransId="{2C7C8652-BB87-46CD-88CC-A83E57B1237C}"/>
    <dgm:cxn modelId="{7586DFA9-8CDF-45C6-A4B9-956341C24848}" type="presOf" srcId="{2F2F7BD4-9F66-45D7-8215-DB94BD592CE9}" destId="{E5BEC5A6-F235-43E5-A688-5E40C17DB95B}" srcOrd="1" destOrd="0" presId="urn:microsoft.com/office/officeart/2005/8/layout/process1"/>
    <dgm:cxn modelId="{2085EBF9-3EDE-460A-829B-6E63D3D9F22A}" type="presOf" srcId="{87A8AF98-583F-40D8-A516-3D988FFADC1C}" destId="{407EB167-7710-4021-9C42-B0A51C0420A3}" srcOrd="0" destOrd="0" presId="urn:microsoft.com/office/officeart/2005/8/layout/process1"/>
    <dgm:cxn modelId="{5EC3D196-4787-4E67-9A79-799791CCE4DC}" type="presOf" srcId="{2C7C8652-BB87-46CD-88CC-A83E57B1237C}" destId="{D88DF405-E809-4D9E-9608-CA2F7EEE4602}" srcOrd="1" destOrd="0" presId="urn:microsoft.com/office/officeart/2005/8/layout/process1"/>
    <dgm:cxn modelId="{756A43C3-2538-4833-9EB1-1303E0C41D57}" srcId="{B206449A-25C7-44DE-8F08-DC42A58D58CC}" destId="{5D6A889D-802E-482E-BB61-113886CEB0CA}" srcOrd="0" destOrd="0" parTransId="{92F65FAE-3599-4856-A6C7-38E1CA1022BD}" sibTransId="{2F2F7BD4-9F66-45D7-8215-DB94BD592CE9}"/>
    <dgm:cxn modelId="{9EEECC61-2E3A-462A-8293-56F493A09D11}" type="presOf" srcId="{B206449A-25C7-44DE-8F08-DC42A58D58CC}" destId="{08D96CC5-E0B9-41D8-8653-3CEF6F256B63}" srcOrd="0" destOrd="0" presId="urn:microsoft.com/office/officeart/2005/8/layout/process1"/>
    <dgm:cxn modelId="{E1B8F7A2-AF23-45B4-8DC8-06FEA73888C7}" type="presOf" srcId="{5D6A889D-802E-482E-BB61-113886CEB0CA}" destId="{DEF2EA89-A1BF-4915-8EA0-6F44123C9A59}" srcOrd="0" destOrd="0" presId="urn:microsoft.com/office/officeart/2005/8/layout/process1"/>
    <dgm:cxn modelId="{39D95430-F8C5-4046-B64B-7A204A82CC62}" srcId="{B206449A-25C7-44DE-8F08-DC42A58D58CC}" destId="{87A8AF98-583F-40D8-A516-3D988FFADC1C}" srcOrd="2" destOrd="0" parTransId="{BEF3D73C-DA53-4300-B2D1-C0369262D457}" sibTransId="{AAD2D9B9-2773-465E-8D2D-F4B68DA833C9}"/>
    <dgm:cxn modelId="{0F195E21-4915-4E25-9A83-C7DB7E916C61}" type="presOf" srcId="{2C7C8652-BB87-46CD-88CC-A83E57B1237C}" destId="{DC2A2C0B-FBD6-462B-BBAB-4273CA078CCF}" srcOrd="0" destOrd="0" presId="urn:microsoft.com/office/officeart/2005/8/layout/process1"/>
    <dgm:cxn modelId="{F193E6B1-8F21-4A07-BD64-3CDB31F41E58}" type="presParOf" srcId="{08D96CC5-E0B9-41D8-8653-3CEF6F256B63}" destId="{DEF2EA89-A1BF-4915-8EA0-6F44123C9A59}" srcOrd="0" destOrd="0" presId="urn:microsoft.com/office/officeart/2005/8/layout/process1"/>
    <dgm:cxn modelId="{97A33A9D-A1BF-4BCF-94C4-2D76900AF460}" type="presParOf" srcId="{08D96CC5-E0B9-41D8-8653-3CEF6F256B63}" destId="{64665785-8C4E-4438-A340-FF0B5119E362}" srcOrd="1" destOrd="0" presId="urn:microsoft.com/office/officeart/2005/8/layout/process1"/>
    <dgm:cxn modelId="{F53DF8EF-B963-44B2-A3AC-E1C4F598A106}" type="presParOf" srcId="{64665785-8C4E-4438-A340-FF0B5119E362}" destId="{E5BEC5A6-F235-43E5-A688-5E40C17DB95B}" srcOrd="0" destOrd="0" presId="urn:microsoft.com/office/officeart/2005/8/layout/process1"/>
    <dgm:cxn modelId="{83DA2460-86DF-4F8D-8579-52530ED211E9}" type="presParOf" srcId="{08D96CC5-E0B9-41D8-8653-3CEF6F256B63}" destId="{0F8C1592-5FCC-4A35-A8F8-C25AFB39F9A7}" srcOrd="2" destOrd="0" presId="urn:microsoft.com/office/officeart/2005/8/layout/process1"/>
    <dgm:cxn modelId="{A8B62945-A6D3-4684-A60E-7096FC989556}" type="presParOf" srcId="{08D96CC5-E0B9-41D8-8653-3CEF6F256B63}" destId="{DC2A2C0B-FBD6-462B-BBAB-4273CA078CCF}" srcOrd="3" destOrd="0" presId="urn:microsoft.com/office/officeart/2005/8/layout/process1"/>
    <dgm:cxn modelId="{37A48421-D80C-4E17-B3C8-B94CCC73F39B}" type="presParOf" srcId="{DC2A2C0B-FBD6-462B-BBAB-4273CA078CCF}" destId="{D88DF405-E809-4D9E-9608-CA2F7EEE4602}" srcOrd="0" destOrd="0" presId="urn:microsoft.com/office/officeart/2005/8/layout/process1"/>
    <dgm:cxn modelId="{2AF5A68B-ABCA-4AFA-BB10-DE09014826B6}" type="presParOf" srcId="{08D96CC5-E0B9-41D8-8653-3CEF6F256B63}" destId="{407EB167-7710-4021-9C42-B0A51C0420A3}"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F2EA89-A1BF-4915-8EA0-6F44123C9A59}">
      <dsp:nvSpPr>
        <dsp:cNvPr id="0" name=""/>
        <dsp:cNvSpPr/>
      </dsp:nvSpPr>
      <dsp:spPr>
        <a:xfrm>
          <a:off x="9167" y="0"/>
          <a:ext cx="1760900" cy="11646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smtClean="0"/>
            <a:t>Input A</a:t>
          </a:r>
          <a:endParaRPr lang="fr-FR" sz="1800" kern="1200" dirty="0" smtClean="0"/>
        </a:p>
        <a:p>
          <a:pPr lvl="0" algn="ctr" defTabSz="889000">
            <a:lnSpc>
              <a:spcPct val="90000"/>
            </a:lnSpc>
            <a:spcBef>
              <a:spcPct val="0"/>
            </a:spcBef>
            <a:spcAft>
              <a:spcPct val="35000"/>
            </a:spcAft>
          </a:pPr>
          <a:r>
            <a:rPr lang="fr-FR" sz="1200" kern="1200" dirty="0" smtClean="0"/>
            <a:t>Visage de la </a:t>
          </a:r>
        </a:p>
        <a:p>
          <a:pPr lvl="0" algn="ctr" defTabSz="889000">
            <a:lnSpc>
              <a:spcPct val="90000"/>
            </a:lnSpc>
            <a:spcBef>
              <a:spcPct val="0"/>
            </a:spcBef>
            <a:spcAft>
              <a:spcPct val="35000"/>
            </a:spcAft>
          </a:pPr>
          <a:r>
            <a:rPr lang="fr-FR" sz="1200" kern="1200" dirty="0" smtClean="0"/>
            <a:t>personne A</a:t>
          </a:r>
          <a:endParaRPr lang="fr-FR" sz="3200" kern="1200" dirty="0"/>
        </a:p>
      </dsp:txBody>
      <dsp:txXfrm>
        <a:off x="43277" y="34110"/>
        <a:ext cx="1692680" cy="1096391"/>
      </dsp:txXfrm>
    </dsp:sp>
    <dsp:sp modelId="{64665785-8C4E-4438-A340-FF0B5119E362}">
      <dsp:nvSpPr>
        <dsp:cNvPr id="0" name=""/>
        <dsp:cNvSpPr/>
      </dsp:nvSpPr>
      <dsp:spPr>
        <a:xfrm>
          <a:off x="1946158" y="363953"/>
          <a:ext cx="373310" cy="4367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fr-FR" sz="1900" kern="1200"/>
        </a:p>
      </dsp:txBody>
      <dsp:txXfrm>
        <a:off x="1946158" y="451294"/>
        <a:ext cx="261317" cy="262021"/>
      </dsp:txXfrm>
    </dsp:sp>
    <dsp:sp modelId="{0F8C1592-5FCC-4A35-A8F8-C25AFB39F9A7}">
      <dsp:nvSpPr>
        <dsp:cNvPr id="0" name=""/>
        <dsp:cNvSpPr/>
      </dsp:nvSpPr>
      <dsp:spPr>
        <a:xfrm>
          <a:off x="2474428" y="0"/>
          <a:ext cx="1760900" cy="11646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smtClean="0"/>
            <a:t>Encoder</a:t>
          </a:r>
          <a:endParaRPr lang="fr-FR" sz="1800" kern="1200" dirty="0" smtClean="0"/>
        </a:p>
        <a:p>
          <a:pPr lvl="0" algn="ctr" defTabSz="889000">
            <a:lnSpc>
              <a:spcPct val="90000"/>
            </a:lnSpc>
            <a:spcBef>
              <a:spcPct val="0"/>
            </a:spcBef>
            <a:spcAft>
              <a:spcPct val="35000"/>
            </a:spcAft>
          </a:pPr>
          <a:r>
            <a:rPr lang="fr-FR" sz="1200" kern="1200" dirty="0" smtClean="0"/>
            <a:t>Extrait les caractéristiques du visage sous forme d’un vecteur</a:t>
          </a:r>
          <a:endParaRPr lang="fr-FR" sz="1200" kern="1200" dirty="0"/>
        </a:p>
      </dsp:txBody>
      <dsp:txXfrm>
        <a:off x="2508538" y="34110"/>
        <a:ext cx="1692680" cy="1096391"/>
      </dsp:txXfrm>
    </dsp:sp>
    <dsp:sp modelId="{DC2A2C0B-FBD6-462B-BBAB-4273CA078CCF}">
      <dsp:nvSpPr>
        <dsp:cNvPr id="0" name=""/>
        <dsp:cNvSpPr/>
      </dsp:nvSpPr>
      <dsp:spPr>
        <a:xfrm>
          <a:off x="4411419" y="363953"/>
          <a:ext cx="373310" cy="4367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fr-FR" sz="1900" kern="1200"/>
        </a:p>
      </dsp:txBody>
      <dsp:txXfrm>
        <a:off x="4411419" y="451294"/>
        <a:ext cx="261317" cy="262021"/>
      </dsp:txXfrm>
    </dsp:sp>
    <dsp:sp modelId="{407EB167-7710-4021-9C42-B0A51C0420A3}">
      <dsp:nvSpPr>
        <dsp:cNvPr id="0" name=""/>
        <dsp:cNvSpPr/>
      </dsp:nvSpPr>
      <dsp:spPr>
        <a:xfrm>
          <a:off x="4939689" y="0"/>
          <a:ext cx="1760900" cy="11646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err="1" smtClean="0"/>
            <a:t>Decoder</a:t>
          </a:r>
          <a:r>
            <a:rPr lang="fr-FR" sz="2000" kern="1200" dirty="0" smtClean="0"/>
            <a:t> A</a:t>
          </a:r>
        </a:p>
        <a:p>
          <a:pPr lvl="0" algn="ctr" defTabSz="889000">
            <a:lnSpc>
              <a:spcPct val="90000"/>
            </a:lnSpc>
            <a:spcBef>
              <a:spcPct val="0"/>
            </a:spcBef>
            <a:spcAft>
              <a:spcPct val="35000"/>
            </a:spcAft>
          </a:pPr>
          <a:r>
            <a:rPr lang="fr-FR" sz="1200" kern="1200" dirty="0" smtClean="0"/>
            <a:t>Reconstruit le </a:t>
          </a:r>
          <a:r>
            <a:rPr lang="fr-FR" sz="1200" kern="1200" dirty="0" smtClean="0"/>
            <a:t>visage de la personne A à partir des </a:t>
          </a:r>
          <a:r>
            <a:rPr lang="fr-FR" sz="1200" kern="1200" dirty="0" err="1" smtClean="0"/>
            <a:t>features</a:t>
          </a:r>
          <a:r>
            <a:rPr lang="fr-FR" sz="1200" kern="1200" dirty="0" smtClean="0"/>
            <a:t> extraites</a:t>
          </a:r>
          <a:endParaRPr lang="fr-FR" sz="1200" kern="1200" dirty="0"/>
        </a:p>
      </dsp:txBody>
      <dsp:txXfrm>
        <a:off x="4973799" y="34110"/>
        <a:ext cx="1692680" cy="10963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F2EA89-A1BF-4915-8EA0-6F44123C9A59}">
      <dsp:nvSpPr>
        <dsp:cNvPr id="0" name=""/>
        <dsp:cNvSpPr/>
      </dsp:nvSpPr>
      <dsp:spPr>
        <a:xfrm>
          <a:off x="9167" y="0"/>
          <a:ext cx="1760900" cy="11646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smtClean="0"/>
            <a:t>Input B</a:t>
          </a:r>
          <a:endParaRPr lang="fr-FR" sz="1800" kern="1200" dirty="0" smtClean="0"/>
        </a:p>
        <a:p>
          <a:pPr lvl="0" algn="ctr" defTabSz="889000">
            <a:lnSpc>
              <a:spcPct val="90000"/>
            </a:lnSpc>
            <a:spcBef>
              <a:spcPct val="0"/>
            </a:spcBef>
            <a:spcAft>
              <a:spcPct val="35000"/>
            </a:spcAft>
          </a:pPr>
          <a:r>
            <a:rPr lang="fr-FR" sz="1200" kern="1200" dirty="0" smtClean="0"/>
            <a:t>Visage de la </a:t>
          </a:r>
        </a:p>
        <a:p>
          <a:pPr lvl="0" algn="ctr" defTabSz="889000">
            <a:lnSpc>
              <a:spcPct val="90000"/>
            </a:lnSpc>
            <a:spcBef>
              <a:spcPct val="0"/>
            </a:spcBef>
            <a:spcAft>
              <a:spcPct val="35000"/>
            </a:spcAft>
          </a:pPr>
          <a:r>
            <a:rPr lang="fr-FR" sz="1200" kern="1200" dirty="0" smtClean="0"/>
            <a:t>personne B</a:t>
          </a:r>
          <a:endParaRPr lang="fr-FR" sz="3200" kern="1200" dirty="0"/>
        </a:p>
      </dsp:txBody>
      <dsp:txXfrm>
        <a:off x="43277" y="34110"/>
        <a:ext cx="1692680" cy="1096391"/>
      </dsp:txXfrm>
    </dsp:sp>
    <dsp:sp modelId="{64665785-8C4E-4438-A340-FF0B5119E362}">
      <dsp:nvSpPr>
        <dsp:cNvPr id="0" name=""/>
        <dsp:cNvSpPr/>
      </dsp:nvSpPr>
      <dsp:spPr>
        <a:xfrm>
          <a:off x="1946158" y="363953"/>
          <a:ext cx="373310" cy="4367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fr-FR" sz="1900" kern="1200"/>
        </a:p>
      </dsp:txBody>
      <dsp:txXfrm>
        <a:off x="1946158" y="451294"/>
        <a:ext cx="261317" cy="262021"/>
      </dsp:txXfrm>
    </dsp:sp>
    <dsp:sp modelId="{0F8C1592-5FCC-4A35-A8F8-C25AFB39F9A7}">
      <dsp:nvSpPr>
        <dsp:cNvPr id="0" name=""/>
        <dsp:cNvSpPr/>
      </dsp:nvSpPr>
      <dsp:spPr>
        <a:xfrm>
          <a:off x="2474428" y="0"/>
          <a:ext cx="1760900" cy="11646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smtClean="0"/>
            <a:t>Encoder</a:t>
          </a:r>
          <a:endParaRPr lang="fr-FR" sz="1800" kern="1200" dirty="0" smtClean="0"/>
        </a:p>
      </dsp:txBody>
      <dsp:txXfrm>
        <a:off x="2508538" y="34110"/>
        <a:ext cx="1692680" cy="1096391"/>
      </dsp:txXfrm>
    </dsp:sp>
    <dsp:sp modelId="{DC2A2C0B-FBD6-462B-BBAB-4273CA078CCF}">
      <dsp:nvSpPr>
        <dsp:cNvPr id="0" name=""/>
        <dsp:cNvSpPr/>
      </dsp:nvSpPr>
      <dsp:spPr>
        <a:xfrm>
          <a:off x="4411419" y="363953"/>
          <a:ext cx="373310" cy="4367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fr-FR" sz="1900" kern="1200"/>
        </a:p>
      </dsp:txBody>
      <dsp:txXfrm>
        <a:off x="4411419" y="451294"/>
        <a:ext cx="261317" cy="262021"/>
      </dsp:txXfrm>
    </dsp:sp>
    <dsp:sp modelId="{407EB167-7710-4021-9C42-B0A51C0420A3}">
      <dsp:nvSpPr>
        <dsp:cNvPr id="0" name=""/>
        <dsp:cNvSpPr/>
      </dsp:nvSpPr>
      <dsp:spPr>
        <a:xfrm>
          <a:off x="4939689" y="0"/>
          <a:ext cx="1760900" cy="116461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err="1" smtClean="0"/>
            <a:t>Decoder</a:t>
          </a:r>
          <a:r>
            <a:rPr lang="fr-FR" sz="2000" kern="1200" dirty="0" smtClean="0"/>
            <a:t> B</a:t>
          </a:r>
        </a:p>
        <a:p>
          <a:pPr lvl="0" algn="ctr" defTabSz="889000">
            <a:lnSpc>
              <a:spcPct val="90000"/>
            </a:lnSpc>
            <a:spcBef>
              <a:spcPct val="0"/>
            </a:spcBef>
            <a:spcAft>
              <a:spcPct val="35000"/>
            </a:spcAft>
          </a:pPr>
          <a:r>
            <a:rPr lang="fr-FR" sz="1200" kern="1200" dirty="0" smtClean="0"/>
            <a:t>Reconstruit le visage de la personne B à partir des </a:t>
          </a:r>
          <a:r>
            <a:rPr lang="fr-FR" sz="1200" kern="1200" dirty="0" err="1" smtClean="0"/>
            <a:t>features</a:t>
          </a:r>
          <a:r>
            <a:rPr lang="fr-FR" sz="1200" kern="1200" dirty="0" smtClean="0"/>
            <a:t> extraites</a:t>
          </a:r>
          <a:endParaRPr lang="fr-FR" sz="1200" kern="1200" dirty="0"/>
        </a:p>
      </dsp:txBody>
      <dsp:txXfrm>
        <a:off x="4973799" y="34110"/>
        <a:ext cx="1692680" cy="109639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9476249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Shape 38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4" name="Shape 38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06701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Exemple d’utilisation</a:t>
            </a:r>
            <a:r>
              <a:rPr lang="fr-FR" baseline="0" dirty="0" smtClean="0"/>
              <a:t> sur la création de la parodie de </a:t>
            </a:r>
            <a:r>
              <a:rPr lang="fr-FR" baseline="0" dirty="0" err="1" smtClean="0"/>
              <a:t>M.Debouck</a:t>
            </a:r>
            <a:endParaRPr lang="fr-FR" dirty="0"/>
          </a:p>
        </p:txBody>
      </p:sp>
    </p:spTree>
    <p:extLst>
      <p:ext uri="{BB962C8B-B14F-4D97-AF65-F5344CB8AC3E}">
        <p14:creationId xmlns:p14="http://schemas.microsoft.com/office/powerpoint/2010/main" val="491995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smtClean="0"/>
              <a:t>L’étape d’entraînement</a:t>
            </a:r>
            <a:r>
              <a:rPr lang="fr-FR" baseline="0" dirty="0" smtClean="0"/>
              <a:t> repose sur le fonctionnement de deux réseaux de neurones en parallèle responsable chacun du visage d’une personne. Ils ont tous deux la même structure.</a:t>
            </a:r>
            <a:endParaRPr lang="fr-FR" dirty="0"/>
          </a:p>
        </p:txBody>
      </p:sp>
    </p:spTree>
    <p:extLst>
      <p:ext uri="{BB962C8B-B14F-4D97-AF65-F5344CB8AC3E}">
        <p14:creationId xmlns:p14="http://schemas.microsoft.com/office/powerpoint/2010/main" val="2297792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dirty="0" smtClean="0"/>
              <a:t>En pratique l’image</a:t>
            </a:r>
            <a:r>
              <a:rPr lang="fr-FR" baseline="0" dirty="0" smtClean="0"/>
              <a:t> du visage de la personne est envoyée dans un encoder qui va extraire les caractéristiques du visage : position et forme des différents éléments. Le but du </a:t>
            </a:r>
            <a:r>
              <a:rPr lang="fr-FR" baseline="0" dirty="0" err="1" smtClean="0"/>
              <a:t>decoder</a:t>
            </a:r>
            <a:r>
              <a:rPr lang="fr-FR" baseline="0" dirty="0" smtClean="0"/>
              <a:t> est de reconstruire le visage à partir de ces caractéristiques. On compare ensuite l’erreur commise par rapport à l’image d’origine et on itère pour améliorer le modèle.</a:t>
            </a:r>
            <a:endParaRPr lang="fr-FR" dirty="0"/>
          </a:p>
        </p:txBody>
      </p:sp>
    </p:spTree>
    <p:extLst>
      <p:ext uri="{BB962C8B-B14F-4D97-AF65-F5344CB8AC3E}">
        <p14:creationId xmlns:p14="http://schemas.microsoft.com/office/powerpoint/2010/main" val="1681497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Shape 38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6" name="Shape 38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smtClean="0"/>
              <a:t>En introduction j’ai parlé des usages actuels</a:t>
            </a:r>
            <a:r>
              <a:rPr lang="fr-FR" baseline="0" dirty="0" smtClean="0"/>
              <a:t> de la technologie pour la pornographie qui posent d’évidents problèmes moraux. Dans cette partie on va s’intéresser aux implications, morales surtout auxquelles conduit la publication de cette application.</a:t>
            </a:r>
            <a:endParaRPr dirty="0"/>
          </a:p>
        </p:txBody>
      </p:sp>
    </p:spTree>
    <p:extLst>
      <p:ext uri="{BB962C8B-B14F-4D97-AF65-F5344CB8AC3E}">
        <p14:creationId xmlns:p14="http://schemas.microsoft.com/office/powerpoint/2010/main" val="1085500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Vous pouvez</a:t>
            </a:r>
            <a:r>
              <a:rPr lang="fr-FR" baseline="0" dirty="0" smtClean="0"/>
              <a:t> voir sur le côté la nouvelle version de l’application (v2.1). Destinée à toujours plus de simplicité, il suffit maintenant de mettre le </a:t>
            </a:r>
            <a:r>
              <a:rPr lang="fr-FR" baseline="0" dirty="0" err="1" smtClean="0"/>
              <a:t>path</a:t>
            </a:r>
            <a:r>
              <a:rPr lang="fr-FR" baseline="0" dirty="0" smtClean="0"/>
              <a:t> d’une vidéo afin que l’application l’utilise pour la création d’un </a:t>
            </a:r>
            <a:r>
              <a:rPr lang="fr-FR" baseline="0" dirty="0" err="1" smtClean="0"/>
              <a:t>dataset</a:t>
            </a:r>
            <a:r>
              <a:rPr lang="fr-FR" baseline="0" dirty="0" smtClean="0"/>
              <a:t> d’images.</a:t>
            </a:r>
            <a:endParaRPr lang="fr-FR" dirty="0"/>
          </a:p>
        </p:txBody>
      </p:sp>
    </p:spTree>
    <p:extLst>
      <p:ext uri="{BB962C8B-B14F-4D97-AF65-F5344CB8AC3E}">
        <p14:creationId xmlns:p14="http://schemas.microsoft.com/office/powerpoint/2010/main" val="632992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Il n’y</a:t>
            </a:r>
            <a:r>
              <a:rPr lang="fr-FR" baseline="0" dirty="0" smtClean="0"/>
              <a:t> a pas que de mauvaises choses cela dit. Les possibilités de développement offertes sont quasiment infinies, dans le cinéma notamment. </a:t>
            </a:r>
          </a:p>
          <a:p>
            <a:r>
              <a:rPr lang="fr-FR" baseline="0" dirty="0" smtClean="0"/>
              <a:t>A titre personnel, tout le monde pourra à terme s’inclure dans un film à la place d’un acteur et s’imaginer acteur d’un jour. De nombreuses parodies telles que je vous ai montré précédemment voient également le jour.</a:t>
            </a:r>
          </a:p>
          <a:p>
            <a:r>
              <a:rPr lang="fr-FR" baseline="0" dirty="0" smtClean="0"/>
              <a:t>Dans l’industrie du cinéma, cette technologie pourrait réduire drastiquement les coûts de production, notamment en effet spéciaux. Les experts avancent cependant que pour l’instant, la qualité n’est pas suffisante pour l’industrie du cinéma mais au vu du rythme auquel les technologies évoluent, ce n’est qu’une question de temps.</a:t>
            </a:r>
          </a:p>
          <a:p>
            <a:endParaRPr lang="fr-FR" dirty="0"/>
          </a:p>
        </p:txBody>
      </p:sp>
    </p:spTree>
    <p:extLst>
      <p:ext uri="{BB962C8B-B14F-4D97-AF65-F5344CB8AC3E}">
        <p14:creationId xmlns:p14="http://schemas.microsoft.com/office/powerpoint/2010/main" val="3555313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ne peut malheureusement pas se défaire des dérives impliquées par cette technologie.</a:t>
            </a:r>
          </a:p>
          <a:p>
            <a:r>
              <a:rPr lang="fr-FR" dirty="0" smtClean="0"/>
              <a:t>A l’heure où</a:t>
            </a:r>
            <a:r>
              <a:rPr lang="fr-FR" baseline="0" dirty="0" smtClean="0"/>
              <a:t> les populations sont de plus en plus sensibilisées au </a:t>
            </a:r>
            <a:r>
              <a:rPr lang="fr-FR" baseline="0" dirty="0" err="1" smtClean="0"/>
              <a:t>Fake</a:t>
            </a:r>
            <a:r>
              <a:rPr lang="fr-FR" baseline="0" dirty="0" smtClean="0"/>
              <a:t> News, les </a:t>
            </a:r>
            <a:r>
              <a:rPr lang="fr-FR" baseline="0" dirty="0" err="1" smtClean="0"/>
              <a:t>fake</a:t>
            </a:r>
            <a:r>
              <a:rPr lang="fr-FR" baseline="0" dirty="0" smtClean="0"/>
              <a:t> </a:t>
            </a:r>
            <a:r>
              <a:rPr lang="fr-FR" baseline="0" dirty="0" err="1" smtClean="0"/>
              <a:t>videos</a:t>
            </a:r>
            <a:r>
              <a:rPr lang="fr-FR" baseline="0" dirty="0" smtClean="0"/>
              <a:t> se placent dans la juste lignée de la tendance actuelle de méfiance envers l’information reçue. Imaginez les effets de la publication d’une vidéo compromettante sur un/une politique ou plus généralement sur quelqu’un de médiatiquement exposé…</a:t>
            </a:r>
            <a:endParaRPr lang="fr-FR" dirty="0"/>
          </a:p>
        </p:txBody>
      </p:sp>
    </p:spTree>
    <p:extLst>
      <p:ext uri="{BB962C8B-B14F-4D97-AF65-F5344CB8AC3E}">
        <p14:creationId xmlns:p14="http://schemas.microsoft.com/office/powerpoint/2010/main" val="1138789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87376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Sans compter YouTube et les </a:t>
            </a:r>
            <a:r>
              <a:rPr lang="fr-FR" dirty="0" err="1" smtClean="0"/>
              <a:t>leaks</a:t>
            </a:r>
            <a:r>
              <a:rPr lang="fr-FR" dirty="0" smtClean="0"/>
              <a:t>…</a:t>
            </a:r>
            <a:endParaRPr lang="fr-FR" dirty="0"/>
          </a:p>
        </p:txBody>
      </p:sp>
    </p:spTree>
    <p:extLst>
      <p:ext uri="{BB962C8B-B14F-4D97-AF65-F5344CB8AC3E}">
        <p14:creationId xmlns:p14="http://schemas.microsoft.com/office/powerpoint/2010/main" val="3664614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Shape 38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2" name="Shape 38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baseline="0" dirty="0" smtClean="0"/>
              <a:t>La réaction concernant </a:t>
            </a:r>
            <a:r>
              <a:rPr lang="fr-FR" baseline="0" dirty="0" err="1" smtClean="0"/>
              <a:t>Fake</a:t>
            </a:r>
            <a:r>
              <a:rPr lang="fr-FR" baseline="0" dirty="0" smtClean="0"/>
              <a:t> App ne s’est pas faite attendre. </a:t>
            </a:r>
          </a:p>
          <a:p>
            <a:pPr marL="0" lvl="0" indent="0">
              <a:spcBef>
                <a:spcPts val="0"/>
              </a:spcBef>
              <a:spcAft>
                <a:spcPts val="0"/>
              </a:spcAft>
              <a:buNone/>
            </a:pPr>
            <a:r>
              <a:rPr lang="fr-FR" baseline="0" dirty="0" err="1" smtClean="0"/>
              <a:t>Reddit</a:t>
            </a:r>
            <a:r>
              <a:rPr lang="fr-FR" baseline="0" dirty="0" smtClean="0"/>
              <a:t> a banni le </a:t>
            </a:r>
            <a:r>
              <a:rPr lang="fr-FR" baseline="0" dirty="0" err="1" smtClean="0"/>
              <a:t>subreddit</a:t>
            </a:r>
            <a:r>
              <a:rPr lang="fr-FR" baseline="0" dirty="0" smtClean="0"/>
              <a:t> dédié à </a:t>
            </a:r>
            <a:r>
              <a:rPr lang="fr-FR" baseline="0" dirty="0" err="1" smtClean="0"/>
              <a:t>deepfakes</a:t>
            </a:r>
            <a:r>
              <a:rPr lang="fr-FR" baseline="0" dirty="0" smtClean="0"/>
              <a:t>. A noter qu’un nouveau </a:t>
            </a:r>
            <a:r>
              <a:rPr lang="fr-FR" baseline="0" dirty="0" err="1" smtClean="0"/>
              <a:t>subreddit</a:t>
            </a:r>
            <a:r>
              <a:rPr lang="fr-FR" baseline="0" dirty="0" smtClean="0"/>
              <a:t> où l’application est utilisée suivant les règles de </a:t>
            </a:r>
            <a:r>
              <a:rPr lang="fr-FR" baseline="0" dirty="0" err="1" smtClean="0"/>
              <a:t>reddit</a:t>
            </a:r>
            <a:r>
              <a:rPr lang="fr-FR" baseline="0" dirty="0" smtClean="0"/>
              <a:t> a été créé.</a:t>
            </a:r>
          </a:p>
          <a:p>
            <a:pPr marL="0" lvl="0" indent="0">
              <a:spcBef>
                <a:spcPts val="0"/>
              </a:spcBef>
              <a:spcAft>
                <a:spcPts val="0"/>
              </a:spcAft>
              <a:buNone/>
            </a:pPr>
            <a:r>
              <a:rPr lang="fr-FR" dirty="0" smtClean="0"/>
              <a:t>David Lynch a écrit que si tout est</a:t>
            </a:r>
            <a:r>
              <a:rPr lang="fr-FR" baseline="0" dirty="0" smtClean="0"/>
              <a:t> vrai alors rien ne l’est vraiment. On est peut-être à la frontière de ce monde où la méfiance va prendre le pas sur l’information. Nous voyons qu’il manque pour l’instant une institution de confiance et c’est la où on peut faire mention de l’utilisation de technologies comme la </a:t>
            </a:r>
            <a:r>
              <a:rPr lang="fr-FR" baseline="0" dirty="0" err="1" smtClean="0"/>
              <a:t>blockchain</a:t>
            </a:r>
            <a:r>
              <a:rPr lang="fr-FR" baseline="0" dirty="0" smtClean="0"/>
              <a:t> pour certifier de la véracité d’un contenu.</a:t>
            </a:r>
          </a:p>
          <a:p>
            <a:pPr marL="0" lvl="0" indent="0">
              <a:spcBef>
                <a:spcPts val="0"/>
              </a:spcBef>
              <a:spcAft>
                <a:spcPts val="0"/>
              </a:spcAft>
              <a:buNone/>
            </a:pPr>
            <a:r>
              <a:rPr lang="fr-FR" baseline="0" dirty="0" smtClean="0"/>
              <a:t>Le combat pour l’instant commence à prendre la forme d’IA vs IA puisque </a:t>
            </a:r>
            <a:r>
              <a:rPr lang="fr-FR" baseline="0" dirty="0" err="1" smtClean="0"/>
              <a:t>Gfycat</a:t>
            </a:r>
            <a:r>
              <a:rPr lang="fr-FR" baseline="0" dirty="0" smtClean="0"/>
              <a:t>, site spécialisé dans la création de .</a:t>
            </a:r>
            <a:r>
              <a:rPr lang="fr-FR" baseline="0" dirty="0" err="1" smtClean="0"/>
              <a:t>gif</a:t>
            </a:r>
            <a:r>
              <a:rPr lang="fr-FR" baseline="0" dirty="0" smtClean="0"/>
              <a:t> a annoncé qu’ils allaient entraîner une IA pour détecter les </a:t>
            </a:r>
            <a:r>
              <a:rPr lang="fr-FR" baseline="0" dirty="0" err="1" smtClean="0"/>
              <a:t>fakes</a:t>
            </a:r>
            <a:r>
              <a:rPr lang="fr-FR" baseline="0" dirty="0" smtClean="0"/>
              <a:t> vidéos.</a:t>
            </a:r>
          </a:p>
        </p:txBody>
      </p:sp>
    </p:spTree>
    <p:extLst>
      <p:ext uri="{BB962C8B-B14F-4D97-AF65-F5344CB8AC3E}">
        <p14:creationId xmlns:p14="http://schemas.microsoft.com/office/powerpoint/2010/main" val="3602434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72349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4"/>
        <p:cNvGrpSpPr/>
        <p:nvPr/>
      </p:nvGrpSpPr>
      <p:grpSpPr>
        <a:xfrm>
          <a:off x="0" y="0"/>
          <a:ext cx="0" cy="0"/>
          <a:chOff x="0" y="0"/>
          <a:chExt cx="0" cy="0"/>
        </a:xfrm>
      </p:grpSpPr>
      <p:sp>
        <p:nvSpPr>
          <p:cNvPr id="4035" name="Shape 40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6" name="Shape 40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0131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2"/>
        <p:cNvGrpSpPr/>
        <p:nvPr/>
      </p:nvGrpSpPr>
      <p:grpSpPr>
        <a:xfrm>
          <a:off x="0" y="0"/>
          <a:ext cx="0" cy="0"/>
          <a:chOff x="0" y="0"/>
          <a:chExt cx="0" cy="0"/>
        </a:xfrm>
      </p:grpSpPr>
      <p:sp>
        <p:nvSpPr>
          <p:cNvPr id="4043" name="Shape 40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44" name="Shape 40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22582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Shape 38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6" name="Shape 38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84049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36916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Shape 38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5" name="Shape 38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06698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Shape 38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6" name="Shape 38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65381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14824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1"/>
        <p:cNvGrpSpPr/>
        <p:nvPr/>
      </p:nvGrpSpPr>
      <p:grpSpPr>
        <a:xfrm>
          <a:off x="0" y="0"/>
          <a:ext cx="0" cy="0"/>
          <a:chOff x="0" y="0"/>
          <a:chExt cx="0" cy="0"/>
        </a:xfrm>
      </p:grpSpPr>
      <p:sp>
        <p:nvSpPr>
          <p:cNvPr id="3962" name="Shape 39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63" name="Shape 39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260485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Shape 38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6" name="Shape 38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69352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Shape 38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5" name="Shape 38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40496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Shape 39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3" name="Shape 39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smtClean="0"/>
              <a:t>Simplement une présentation du but de chaque étape.</a:t>
            </a:r>
          </a:p>
          <a:p>
            <a:pPr marL="0" lvl="0" indent="0">
              <a:spcBef>
                <a:spcPts val="0"/>
              </a:spcBef>
              <a:spcAft>
                <a:spcPts val="0"/>
              </a:spcAft>
              <a:buNone/>
            </a:pPr>
            <a:r>
              <a:rPr lang="fr-FR" dirty="0" smtClean="0"/>
              <a:t>Etape</a:t>
            </a:r>
            <a:r>
              <a:rPr lang="fr-FR" baseline="0" dirty="0" smtClean="0"/>
              <a:t> préalable : Récupération d’images sur les deux personnes dont on souhaite intervertir les visages et d’une vidéo.</a:t>
            </a:r>
          </a:p>
          <a:p>
            <a:pPr marL="0" lvl="0" indent="0">
              <a:spcBef>
                <a:spcPts val="0"/>
              </a:spcBef>
              <a:spcAft>
                <a:spcPts val="0"/>
              </a:spcAft>
              <a:buNone/>
            </a:pPr>
            <a:r>
              <a:rPr lang="fr-FR" baseline="0" dirty="0" smtClean="0"/>
              <a:t>Extraction des visages : A partir d’un dossier d’images, l’application va isoler le visage des personnes sur chaque image afin de ne pas considérer les autres éléments de l’image lors de l’entraînement.</a:t>
            </a:r>
          </a:p>
          <a:p>
            <a:pPr marL="0" lvl="0" indent="0">
              <a:spcBef>
                <a:spcPts val="0"/>
              </a:spcBef>
              <a:spcAft>
                <a:spcPts val="0"/>
              </a:spcAft>
              <a:buNone/>
            </a:pPr>
            <a:r>
              <a:rPr lang="fr-FR" baseline="0" dirty="0" smtClean="0"/>
              <a:t>Entraînement : </a:t>
            </a:r>
            <a:r>
              <a:rPr lang="fr-FR" baseline="0" dirty="0" err="1" smtClean="0"/>
              <a:t>Fake</a:t>
            </a:r>
            <a:r>
              <a:rPr lang="fr-FR" baseline="0" dirty="0" smtClean="0"/>
              <a:t> App est basée sur l’utilisation d’un réseau de neurones. Il s’agit d’entraîner un modèle capable de reconstruire le visage d’une personne à partir de celui d’une autre.</a:t>
            </a:r>
          </a:p>
          <a:p>
            <a:pPr marL="0" lvl="0" indent="0">
              <a:spcBef>
                <a:spcPts val="0"/>
              </a:spcBef>
              <a:spcAft>
                <a:spcPts val="0"/>
              </a:spcAft>
              <a:buNone/>
            </a:pPr>
            <a:r>
              <a:rPr lang="fr-FR" baseline="0" dirty="0" smtClean="0"/>
              <a:t>Fusion: Enfin lorsque l’entraînement est finie, on peut intervertir les visages lors d’une étape de fusion.</a:t>
            </a:r>
            <a:endParaRPr dirty="0"/>
          </a:p>
        </p:txBody>
      </p:sp>
    </p:spTree>
    <p:extLst>
      <p:ext uri="{BB962C8B-B14F-4D97-AF65-F5344CB8AC3E}">
        <p14:creationId xmlns:p14="http://schemas.microsoft.com/office/powerpoint/2010/main" val="807162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Fonction d’</a:t>
            </a:r>
            <a:r>
              <a:rPr lang="fr-FR" dirty="0" err="1" smtClean="0"/>
              <a:t>OpenCV</a:t>
            </a:r>
            <a:r>
              <a:rPr lang="fr-FR" baseline="0" dirty="0" smtClean="0"/>
              <a:t> recherche un pattern modèle au sein d’une image simplifiée où les flux de lumière apparaissent.</a:t>
            </a:r>
            <a:endParaRPr lang="fr-FR" dirty="0"/>
          </a:p>
        </p:txBody>
      </p:sp>
    </p:spTree>
    <p:extLst>
      <p:ext uri="{BB962C8B-B14F-4D97-AF65-F5344CB8AC3E}">
        <p14:creationId xmlns:p14="http://schemas.microsoft.com/office/powerpoint/2010/main" val="3404314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3B55"/>
        </a:solid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lstStyle>
            <a:lvl1pPr lvl="0">
              <a:spcBef>
                <a:spcPts val="0"/>
              </a:spcBef>
              <a:spcAft>
                <a:spcPts val="0"/>
              </a:spcAft>
              <a:buClr>
                <a:srgbClr val="80BFB7"/>
              </a:buClr>
              <a:buSzPts val="6000"/>
              <a:buNone/>
              <a:defRPr sz="6000">
                <a:solidFill>
                  <a:srgbClr val="80BFB7"/>
                </a:solidFill>
              </a:defRPr>
            </a:lvl1pPr>
            <a:lvl2pPr lvl="1">
              <a:spcBef>
                <a:spcPts val="0"/>
              </a:spcBef>
              <a:spcAft>
                <a:spcPts val="0"/>
              </a:spcAft>
              <a:buClr>
                <a:srgbClr val="80BFB7"/>
              </a:buClr>
              <a:buSzPts val="6000"/>
              <a:buNone/>
              <a:defRPr sz="6000">
                <a:solidFill>
                  <a:srgbClr val="80BFB7"/>
                </a:solidFill>
              </a:defRPr>
            </a:lvl2pPr>
            <a:lvl3pPr lvl="2">
              <a:spcBef>
                <a:spcPts val="0"/>
              </a:spcBef>
              <a:spcAft>
                <a:spcPts val="0"/>
              </a:spcAft>
              <a:buClr>
                <a:srgbClr val="80BFB7"/>
              </a:buClr>
              <a:buSzPts val="6000"/>
              <a:buNone/>
              <a:defRPr sz="6000">
                <a:solidFill>
                  <a:srgbClr val="80BFB7"/>
                </a:solidFill>
              </a:defRPr>
            </a:lvl3pPr>
            <a:lvl4pPr lvl="3">
              <a:spcBef>
                <a:spcPts val="0"/>
              </a:spcBef>
              <a:spcAft>
                <a:spcPts val="0"/>
              </a:spcAft>
              <a:buClr>
                <a:srgbClr val="80BFB7"/>
              </a:buClr>
              <a:buSzPts val="6000"/>
              <a:buNone/>
              <a:defRPr sz="6000">
                <a:solidFill>
                  <a:srgbClr val="80BFB7"/>
                </a:solidFill>
              </a:defRPr>
            </a:lvl4pPr>
            <a:lvl5pPr lvl="4">
              <a:spcBef>
                <a:spcPts val="0"/>
              </a:spcBef>
              <a:spcAft>
                <a:spcPts val="0"/>
              </a:spcAft>
              <a:buClr>
                <a:srgbClr val="80BFB7"/>
              </a:buClr>
              <a:buSzPts val="6000"/>
              <a:buNone/>
              <a:defRPr sz="6000">
                <a:solidFill>
                  <a:srgbClr val="80BFB7"/>
                </a:solidFill>
              </a:defRPr>
            </a:lvl5pPr>
            <a:lvl6pPr lvl="5">
              <a:spcBef>
                <a:spcPts val="0"/>
              </a:spcBef>
              <a:spcAft>
                <a:spcPts val="0"/>
              </a:spcAft>
              <a:buClr>
                <a:srgbClr val="80BFB7"/>
              </a:buClr>
              <a:buSzPts val="6000"/>
              <a:buNone/>
              <a:defRPr sz="6000">
                <a:solidFill>
                  <a:srgbClr val="80BFB7"/>
                </a:solidFill>
              </a:defRPr>
            </a:lvl6pPr>
            <a:lvl7pPr lvl="6">
              <a:spcBef>
                <a:spcPts val="0"/>
              </a:spcBef>
              <a:spcAft>
                <a:spcPts val="0"/>
              </a:spcAft>
              <a:buClr>
                <a:srgbClr val="80BFB7"/>
              </a:buClr>
              <a:buSzPts val="6000"/>
              <a:buNone/>
              <a:defRPr sz="6000">
                <a:solidFill>
                  <a:srgbClr val="80BFB7"/>
                </a:solidFill>
              </a:defRPr>
            </a:lvl7pPr>
            <a:lvl8pPr lvl="7">
              <a:spcBef>
                <a:spcPts val="0"/>
              </a:spcBef>
              <a:spcAft>
                <a:spcPts val="0"/>
              </a:spcAft>
              <a:buClr>
                <a:srgbClr val="80BFB7"/>
              </a:buClr>
              <a:buSzPts val="6000"/>
              <a:buNone/>
              <a:defRPr sz="6000">
                <a:solidFill>
                  <a:srgbClr val="80BFB7"/>
                </a:solidFill>
              </a:defRPr>
            </a:lvl8pPr>
            <a:lvl9pPr lvl="8">
              <a:spcBef>
                <a:spcPts val="0"/>
              </a:spcBef>
              <a:spcAft>
                <a:spcPts val="0"/>
              </a:spcAft>
              <a:buClr>
                <a:srgbClr val="80BFB7"/>
              </a:buClr>
              <a:buSzPts val="6000"/>
              <a:buNone/>
              <a:defRPr sz="6000">
                <a:solidFill>
                  <a:srgbClr val="80BFB7"/>
                </a:solidFill>
              </a:defRPr>
            </a:lvl9pPr>
          </a:lstStyle>
          <a:p>
            <a:endParaRPr/>
          </a:p>
        </p:txBody>
      </p:sp>
      <p:grpSp>
        <p:nvGrpSpPr>
          <p:cNvPr id="11" name="Shape 11"/>
          <p:cNvGrpSpPr/>
          <p:nvPr/>
        </p:nvGrpSpPr>
        <p:grpSpPr>
          <a:xfrm rot="10800000">
            <a:off x="8705367" y="28698"/>
            <a:ext cx="410132" cy="5086302"/>
            <a:chOff x="836200" y="238125"/>
            <a:chExt cx="422425" cy="5238750"/>
          </a:xfrm>
        </p:grpSpPr>
        <p:sp>
          <p:nvSpPr>
            <p:cNvPr id="12" name="Shape 12"/>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2" name="Shape 92"/>
          <p:cNvGrpSpPr/>
          <p:nvPr/>
        </p:nvGrpSpPr>
        <p:grpSpPr>
          <a:xfrm rot="10800000">
            <a:off x="6659535" y="28698"/>
            <a:ext cx="2309844" cy="5086302"/>
            <a:chOff x="986700" y="238125"/>
            <a:chExt cx="2379075" cy="5238750"/>
          </a:xfrm>
        </p:grpSpPr>
        <p:sp>
          <p:nvSpPr>
            <p:cNvPr id="93" name="Shape 93"/>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Shape 161"/>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 name="Shape 162"/>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Shape 163"/>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 name="Shape 164"/>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165"/>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Shape 167"/>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 name="Shape 175"/>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 name="Shape 177"/>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 name="Shape 178"/>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 name="Shape 179"/>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Shape 182"/>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Shape 183"/>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 name="Shape 184"/>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Shape 190"/>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Shape 191"/>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Shape 192"/>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Shape 193"/>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 name="Shape 194"/>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 name="Shape 195"/>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Shape 198"/>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Shape 199"/>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 name="Shape 203"/>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 name="Shape 204"/>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Shape 205"/>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Shape 206"/>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Shape 207"/>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 name="Shape 208"/>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Shape 209"/>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Shape 210"/>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Shape 211"/>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12" name="Shape 212"/>
          <p:cNvGrpSpPr/>
          <p:nvPr/>
        </p:nvGrpSpPr>
        <p:grpSpPr>
          <a:xfrm rot="10800000">
            <a:off x="6367294" y="28698"/>
            <a:ext cx="2017554" cy="5086302"/>
            <a:chOff x="1588750" y="238125"/>
            <a:chExt cx="2078025" cy="5238750"/>
          </a:xfrm>
        </p:grpSpPr>
        <p:sp>
          <p:nvSpPr>
            <p:cNvPr id="213" name="Shape 213"/>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 name="Shape 214"/>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Shape 216"/>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 name="Shape 217"/>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Shape 218"/>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Shape 219"/>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 name="Shape 220"/>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Shape 222"/>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 name="Shape 223"/>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Shape 224"/>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Shape 225"/>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Shape 227"/>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 name="Shape 228"/>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Shape 229"/>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Shape 231"/>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Shape 232"/>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Shape 235"/>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Shape 236"/>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Shape 238"/>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 name="Shape 239"/>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0" name="Shape 240"/>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 name="Shape 241"/>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 name="Shape 242"/>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 name="Shape 243"/>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4" name="Shape 244"/>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 name="Shape 245"/>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 name="Shape 246"/>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 name="Shape 247"/>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 name="Shape 248"/>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Shape 249"/>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Shape 250"/>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Shape 251"/>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 name="Shape 254"/>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 name="Shape 255"/>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Shape 256"/>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 name="Shape 257"/>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 name="Shape 258"/>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 name="Shape 259"/>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 name="Shape 260"/>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 name="Shape 261"/>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 name="Shape 262"/>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 name="Shape 263"/>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 name="Shape 264"/>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 name="Shape 265"/>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 name="Shape 267"/>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8" name="Shape 268"/>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 name="Shape 269"/>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0" name="Shape 270"/>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1" name="Shape 271"/>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2" name="Shape 272"/>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3" name="Shape 273"/>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4" name="Shape 274"/>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6" name="Shape 276"/>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7" name="Shape 277"/>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8" name="Shape 278"/>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9" name="Shape 279"/>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0" name="Shape 280"/>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1" name="Shape 281"/>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2" name="Shape 282"/>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3" name="Shape 283"/>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4" name="Shape 284"/>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6" name="Shape 286"/>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7" name="Shape 287"/>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8" name="Shape 288"/>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 name="Shape 300"/>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 name="Shape 301"/>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 name="Shape 313"/>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 name="Shape 316"/>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 name="Shape 319"/>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 name="Shape 320"/>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 name="Shape 321"/>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 name="Shape 322"/>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 name="Shape 323"/>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 name="Shape 324"/>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 name="Shape 325"/>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 name="Shape 326"/>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 name="Shape 327"/>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 name="Shape 328"/>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 name="Shape 329"/>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 name="Shape 330"/>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 name="Shape 331"/>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 name="Shape 332"/>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 name="Shape 333"/>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 name="Shape 334"/>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 name="Shape 335"/>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 name="Shape 336"/>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 name="Shape 337"/>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 name="Shape 338"/>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 name="Shape 339"/>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 name="Shape 340"/>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 name="Shape 341"/>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 name="Shape 342"/>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 name="Shape 343"/>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 name="Shape 344"/>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 name="Shape 345"/>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 name="Shape 346"/>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 name="Shape 347"/>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 name="Shape 348"/>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 name="Shape 349"/>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 name="Shape 350"/>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1" name="Shape 351"/>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2" name="Shape 352"/>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3" name="Shape 353"/>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4" name="Shape 354"/>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5" name="Shape 355"/>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6" name="Shape 356"/>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7" name="Shape 357"/>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8" name="Shape 358"/>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9" name="Shape 359"/>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0" name="Shape 360"/>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1" name="Shape 361"/>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2" name="Shape 362"/>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3" name="Shape 363"/>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Shape 364"/>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6" name="Shape 376"/>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8" name="Shape 378"/>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9" name="Shape 379"/>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0" name="Shape 380"/>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1" name="Shape 381"/>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2" name="Shape 382"/>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3" name="Shape 383"/>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4" name="Shape 384"/>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5" name="Shape 385"/>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6" name="Shape 386"/>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7" name="Shape 387"/>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8" name="Shape 388"/>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9" name="Shape 389"/>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0" name="Shape 390"/>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Shape 391"/>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2" name="Shape 392"/>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3" name="Shape 393"/>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4" name="Shape 394"/>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5" name="Shape 395"/>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6" name="Shape 396"/>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422" name="Shape 422"/>
          <p:cNvGrpSpPr/>
          <p:nvPr/>
        </p:nvGrpSpPr>
        <p:grpSpPr>
          <a:xfrm rot="10800000">
            <a:off x="6367294" y="28698"/>
            <a:ext cx="2309820" cy="5086302"/>
            <a:chOff x="1287725" y="238125"/>
            <a:chExt cx="2379050" cy="5238750"/>
          </a:xfrm>
        </p:grpSpPr>
        <p:sp>
          <p:nvSpPr>
            <p:cNvPr id="423" name="Shape 423"/>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5" name="Shape 425"/>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6" name="Shape 426"/>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7" name="Shape 427"/>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8" name="Shape 428"/>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9" name="Shape 429"/>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0" name="Shape 430"/>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1" name="Shape 431"/>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2" name="Shape 432"/>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3" name="Shape 433"/>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4" name="Shape 434"/>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5" name="Shape 435"/>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6" name="Shape 436"/>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7" name="Shape 437"/>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8" name="Shape 438"/>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9" name="Shape 439"/>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0" name="Shape 440"/>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1" name="Shape 441"/>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2" name="Shape 442"/>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3" name="Shape 443"/>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4" name="Shape 444"/>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5" name="Shape 445"/>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6" name="Shape 446"/>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7" name="Shape 447"/>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8" name="Shape 448"/>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9" name="Shape 449"/>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0" name="Shape 450"/>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1" name="Shape 451"/>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2" name="Shape 452"/>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3" name="Shape 453"/>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4" name="Shape 454"/>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5" name="Shape 455"/>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6" name="Shape 456"/>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7" name="Shape 457"/>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8" name="Shape 458"/>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9" name="Shape 459"/>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0" name="Shape 460"/>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1" name="Shape 461"/>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2" name="Shape 462"/>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3" name="Shape 463"/>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4" name="Shape 464"/>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5" name="Shape 465"/>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6" name="Shape 466"/>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7" name="Shape 467"/>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8" name="Shape 468"/>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9" name="Shape 469"/>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0" name="Shape 470"/>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1" name="Shape 471"/>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2" name="Shape 472"/>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3" name="Shape 473"/>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4" name="Shape 474"/>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5" name="Shape 475"/>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6" name="Shape 476"/>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7" name="Shape 477"/>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8" name="Shape 478"/>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9" name="Shape 479"/>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0" name="Shape 480"/>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1" name="Shape 481"/>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2" name="Shape 482"/>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3" name="Shape 483"/>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4" name="Shape 484"/>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5" name="Shape 485"/>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6" name="Shape 486"/>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7" name="Shape 487"/>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8" name="Shape 488"/>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9" name="Shape 489"/>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0" name="Shape 490"/>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1" name="Shape 491"/>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2" name="Shape 492"/>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3" name="Shape 493"/>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4" name="Shape 494"/>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5" name="Shape 495"/>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6" name="Shape 496"/>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7" name="Shape 497"/>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8" name="Shape 498"/>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9" name="Shape 499"/>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0" name="Shape 500"/>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1" name="Shape 501"/>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2" name="Shape 502"/>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3" name="Shape 503"/>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4" name="Shape 504"/>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5" name="Shape 505"/>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6" name="Shape 506"/>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7" name="Shape 507"/>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8" name="Shape 508"/>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9" name="Shape 509"/>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0" name="Shape 510"/>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1" name="Shape 511"/>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2" name="Shape 512"/>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3" name="Shape 513"/>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4" name="Shape 514"/>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5" name="Shape 515"/>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6" name="Shape 516"/>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7" name="Shape 517"/>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8" name="Shape 518"/>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9" name="Shape 519"/>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0" name="Shape 520"/>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1" name="Shape 521"/>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2" name="Shape 522"/>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3" name="Shape 523"/>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4" name="Shape 524"/>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5" name="Shape 525"/>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26"/>
        <p:cNvGrpSpPr/>
        <p:nvPr/>
      </p:nvGrpSpPr>
      <p:grpSpPr>
        <a:xfrm>
          <a:off x="0" y="0"/>
          <a:ext cx="0" cy="0"/>
          <a:chOff x="0" y="0"/>
          <a:chExt cx="0" cy="0"/>
        </a:xfrm>
      </p:grpSpPr>
      <p:sp>
        <p:nvSpPr>
          <p:cNvPr id="527" name="Shape 527"/>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Shape 528"/>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lstStyle>
            <a:lvl1pPr lvl="0" rtl="0">
              <a:spcBef>
                <a:spcPts val="0"/>
              </a:spcBef>
              <a:spcAft>
                <a:spcPts val="0"/>
              </a:spcAft>
              <a:buClr>
                <a:srgbClr val="80BFB7"/>
              </a:buClr>
              <a:buSzPts val="2400"/>
              <a:buNone/>
              <a:defRPr>
                <a:solidFill>
                  <a:srgbClr val="80BFB7"/>
                </a:solidFill>
              </a:defRPr>
            </a:lvl1pPr>
            <a:lvl2pPr lvl="1" rtl="0">
              <a:spcBef>
                <a:spcPts val="0"/>
              </a:spcBef>
              <a:spcAft>
                <a:spcPts val="0"/>
              </a:spcAft>
              <a:buClr>
                <a:srgbClr val="80BFB7"/>
              </a:buClr>
              <a:buSzPts val="3000"/>
              <a:buNone/>
              <a:defRPr sz="3000">
                <a:solidFill>
                  <a:srgbClr val="80BFB7"/>
                </a:solidFill>
              </a:defRPr>
            </a:lvl2pPr>
            <a:lvl3pPr lvl="2" rtl="0">
              <a:spcBef>
                <a:spcPts val="0"/>
              </a:spcBef>
              <a:spcAft>
                <a:spcPts val="0"/>
              </a:spcAft>
              <a:buClr>
                <a:srgbClr val="80BFB7"/>
              </a:buClr>
              <a:buSzPts val="3000"/>
              <a:buNone/>
              <a:defRPr sz="3000">
                <a:solidFill>
                  <a:srgbClr val="80BFB7"/>
                </a:solidFill>
              </a:defRPr>
            </a:lvl3pPr>
            <a:lvl4pPr lvl="3" rtl="0">
              <a:spcBef>
                <a:spcPts val="0"/>
              </a:spcBef>
              <a:spcAft>
                <a:spcPts val="0"/>
              </a:spcAft>
              <a:buClr>
                <a:srgbClr val="80BFB7"/>
              </a:buClr>
              <a:buSzPts val="3000"/>
              <a:buNone/>
              <a:defRPr sz="3000">
                <a:solidFill>
                  <a:srgbClr val="80BFB7"/>
                </a:solidFill>
              </a:defRPr>
            </a:lvl4pPr>
            <a:lvl5pPr lvl="4" rtl="0">
              <a:spcBef>
                <a:spcPts val="0"/>
              </a:spcBef>
              <a:spcAft>
                <a:spcPts val="0"/>
              </a:spcAft>
              <a:buClr>
                <a:srgbClr val="80BFB7"/>
              </a:buClr>
              <a:buSzPts val="3000"/>
              <a:buNone/>
              <a:defRPr sz="3000">
                <a:solidFill>
                  <a:srgbClr val="80BFB7"/>
                </a:solidFill>
              </a:defRPr>
            </a:lvl5pPr>
            <a:lvl6pPr lvl="5" rtl="0">
              <a:spcBef>
                <a:spcPts val="0"/>
              </a:spcBef>
              <a:spcAft>
                <a:spcPts val="0"/>
              </a:spcAft>
              <a:buClr>
                <a:srgbClr val="80BFB7"/>
              </a:buClr>
              <a:buSzPts val="3000"/>
              <a:buNone/>
              <a:defRPr sz="3000">
                <a:solidFill>
                  <a:srgbClr val="80BFB7"/>
                </a:solidFill>
              </a:defRPr>
            </a:lvl6pPr>
            <a:lvl7pPr lvl="6" rtl="0">
              <a:spcBef>
                <a:spcPts val="0"/>
              </a:spcBef>
              <a:spcAft>
                <a:spcPts val="0"/>
              </a:spcAft>
              <a:buClr>
                <a:srgbClr val="80BFB7"/>
              </a:buClr>
              <a:buSzPts val="3000"/>
              <a:buNone/>
              <a:defRPr sz="3000">
                <a:solidFill>
                  <a:srgbClr val="80BFB7"/>
                </a:solidFill>
              </a:defRPr>
            </a:lvl7pPr>
            <a:lvl8pPr lvl="7" rtl="0">
              <a:spcBef>
                <a:spcPts val="0"/>
              </a:spcBef>
              <a:spcAft>
                <a:spcPts val="0"/>
              </a:spcAft>
              <a:buClr>
                <a:srgbClr val="80BFB7"/>
              </a:buClr>
              <a:buSzPts val="3000"/>
              <a:buNone/>
              <a:defRPr sz="3000">
                <a:solidFill>
                  <a:srgbClr val="80BFB7"/>
                </a:solidFill>
              </a:defRPr>
            </a:lvl8pPr>
            <a:lvl9pPr lvl="8" rtl="0">
              <a:spcBef>
                <a:spcPts val="0"/>
              </a:spcBef>
              <a:spcAft>
                <a:spcPts val="0"/>
              </a:spcAft>
              <a:buClr>
                <a:srgbClr val="80BFB7"/>
              </a:buClr>
              <a:buSzPts val="3000"/>
              <a:buNone/>
              <a:defRPr sz="3000">
                <a:solidFill>
                  <a:srgbClr val="80BFB7"/>
                </a:solidFill>
              </a:defRPr>
            </a:lvl9pPr>
          </a:lstStyle>
          <a:p>
            <a:endParaRPr/>
          </a:p>
        </p:txBody>
      </p:sp>
      <p:grpSp>
        <p:nvGrpSpPr>
          <p:cNvPr id="529" name="Shape 529"/>
          <p:cNvGrpSpPr/>
          <p:nvPr/>
        </p:nvGrpSpPr>
        <p:grpSpPr>
          <a:xfrm rot="10800000">
            <a:off x="8705367" y="28698"/>
            <a:ext cx="410132" cy="5086302"/>
            <a:chOff x="836200" y="238125"/>
            <a:chExt cx="422425" cy="5238750"/>
          </a:xfrm>
        </p:grpSpPr>
        <p:sp>
          <p:nvSpPr>
            <p:cNvPr id="530" name="Shape 530"/>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1" name="Shape 531"/>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2" name="Shape 532"/>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3" name="Shape 533"/>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4" name="Shape 534"/>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5" name="Shape 535"/>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6" name="Shape 536"/>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7" name="Shape 537"/>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8" name="Shape 538"/>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9" name="Shape 539"/>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0" name="Shape 540"/>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1" name="Shape 541"/>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2" name="Shape 542"/>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3" name="Shape 543"/>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4" name="Shape 544"/>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5" name="Shape 545"/>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6" name="Shape 546"/>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7" name="Shape 547"/>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8" name="Shape 548"/>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9" name="Shape 549"/>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0" name="Shape 550"/>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1" name="Shape 551"/>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2" name="Shape 552"/>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3" name="Shape 553"/>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4" name="Shape 554"/>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5" name="Shape 555"/>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6" name="Shape 556"/>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7" name="Shape 557"/>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8" name="Shape 558"/>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9" name="Shape 559"/>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0" name="Shape 560"/>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1" name="Shape 561"/>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2" name="Shape 562"/>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3" name="Shape 563"/>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4" name="Shape 564"/>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5" name="Shape 565"/>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6" name="Shape 566"/>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7" name="Shape 567"/>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8" name="Shape 568"/>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9" name="Shape 569"/>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0" name="Shape 570"/>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1" name="Shape 571"/>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2" name="Shape 572"/>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3" name="Shape 573"/>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4" name="Shape 574"/>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5" name="Shape 575"/>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6" name="Shape 576"/>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7" name="Shape 577"/>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8" name="Shape 578"/>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9" name="Shape 579"/>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0" name="Shape 580"/>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1" name="Shape 581"/>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2" name="Shape 582"/>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3" name="Shape 583"/>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4" name="Shape 584"/>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5" name="Shape 585"/>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6" name="Shape 586"/>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7" name="Shape 587"/>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8" name="Shape 588"/>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9" name="Shape 589"/>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0" name="Shape 590"/>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1" name="Shape 591"/>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2" name="Shape 592"/>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3" name="Shape 593"/>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4" name="Shape 594"/>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5" name="Shape 595"/>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6" name="Shape 596"/>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7" name="Shape 597"/>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8" name="Shape 598"/>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9" name="Shape 599"/>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0" name="Shape 600"/>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1" name="Shape 601"/>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2" name="Shape 602"/>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3" name="Shape 603"/>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4" name="Shape 604"/>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5" name="Shape 605"/>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6" name="Shape 606"/>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7" name="Shape 607"/>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8" name="Shape 608"/>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9" name="Shape 609"/>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10" name="Shape 610"/>
          <p:cNvGrpSpPr/>
          <p:nvPr/>
        </p:nvGrpSpPr>
        <p:grpSpPr>
          <a:xfrm rot="10800000">
            <a:off x="6659535" y="28698"/>
            <a:ext cx="2309844" cy="5086302"/>
            <a:chOff x="986700" y="238125"/>
            <a:chExt cx="2379075" cy="5238750"/>
          </a:xfrm>
        </p:grpSpPr>
        <p:sp>
          <p:nvSpPr>
            <p:cNvPr id="611" name="Shape 611"/>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2" name="Shape 612"/>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3" name="Shape 613"/>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4" name="Shape 614"/>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5" name="Shape 615"/>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6" name="Shape 616"/>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7" name="Shape 617"/>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8" name="Shape 618"/>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9" name="Shape 619"/>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0" name="Shape 620"/>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1" name="Shape 621"/>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2" name="Shape 622"/>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3" name="Shape 623"/>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4" name="Shape 624"/>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5" name="Shape 625"/>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6" name="Shape 626"/>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7" name="Shape 627"/>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8" name="Shape 628"/>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9" name="Shape 629"/>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0" name="Shape 630"/>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1" name="Shape 631"/>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2" name="Shape 632"/>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3" name="Shape 633"/>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4" name="Shape 634"/>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5" name="Shape 635"/>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6" name="Shape 636"/>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7" name="Shape 637"/>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8" name="Shape 638"/>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9" name="Shape 639"/>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0" name="Shape 640"/>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1" name="Shape 641"/>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2" name="Shape 642"/>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3" name="Shape 643"/>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4" name="Shape 644"/>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5" name="Shape 645"/>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6" name="Shape 646"/>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7" name="Shape 647"/>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8" name="Shape 648"/>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9" name="Shape 649"/>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0" name="Shape 650"/>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1" name="Shape 651"/>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2" name="Shape 652"/>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3" name="Shape 653"/>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4" name="Shape 654"/>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5" name="Shape 655"/>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6" name="Shape 656"/>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7" name="Shape 657"/>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8" name="Shape 658"/>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9" name="Shape 659"/>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0" name="Shape 660"/>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1" name="Shape 661"/>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2" name="Shape 662"/>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3" name="Shape 663"/>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4" name="Shape 664"/>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5" name="Shape 665"/>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6" name="Shape 666"/>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7" name="Shape 667"/>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8" name="Shape 668"/>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9" name="Shape 669"/>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0" name="Shape 670"/>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1" name="Shape 671"/>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2" name="Shape 672"/>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3" name="Shape 673"/>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4" name="Shape 674"/>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5" name="Shape 675"/>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6" name="Shape 676"/>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7" name="Shape 677"/>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8" name="Shape 678"/>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9" name="Shape 679"/>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0" name="Shape 680"/>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1" name="Shape 681"/>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2" name="Shape 682"/>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3" name="Shape 683"/>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4" name="Shape 684"/>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5" name="Shape 685"/>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6" name="Shape 686"/>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7" name="Shape 687"/>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8" name="Shape 688"/>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9" name="Shape 689"/>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0" name="Shape 690"/>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1" name="Shape 691"/>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2" name="Shape 692"/>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3" name="Shape 693"/>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4" name="Shape 694"/>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5" name="Shape 695"/>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6" name="Shape 696"/>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7" name="Shape 697"/>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8" name="Shape 698"/>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9" name="Shape 699"/>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0" name="Shape 700"/>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1" name="Shape 701"/>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2" name="Shape 702"/>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3" name="Shape 703"/>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4" name="Shape 704"/>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5" name="Shape 705"/>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6" name="Shape 706"/>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7" name="Shape 707"/>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8" name="Shape 708"/>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9" name="Shape 709"/>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0" name="Shape 710"/>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1" name="Shape 711"/>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2" name="Shape 712"/>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3" name="Shape 713"/>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4" name="Shape 714"/>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5" name="Shape 715"/>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6" name="Shape 716"/>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7" name="Shape 717"/>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8" name="Shape 718"/>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9" name="Shape 719"/>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0" name="Shape 720"/>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1" name="Shape 721"/>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2" name="Shape 722"/>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3" name="Shape 723"/>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4" name="Shape 724"/>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5" name="Shape 725"/>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6" name="Shape 726"/>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7" name="Shape 727"/>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8" name="Shape 728"/>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9" name="Shape 729"/>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30" name="Shape 730"/>
          <p:cNvGrpSpPr/>
          <p:nvPr/>
        </p:nvGrpSpPr>
        <p:grpSpPr>
          <a:xfrm rot="10800000">
            <a:off x="6367294" y="28698"/>
            <a:ext cx="2017554" cy="5086302"/>
            <a:chOff x="1588750" y="238125"/>
            <a:chExt cx="2078025" cy="5238750"/>
          </a:xfrm>
        </p:grpSpPr>
        <p:sp>
          <p:nvSpPr>
            <p:cNvPr id="731" name="Shape 731"/>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2" name="Shape 732"/>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3" name="Shape 733"/>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4" name="Shape 734"/>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5" name="Shape 735"/>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6" name="Shape 736"/>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7" name="Shape 737"/>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8" name="Shape 738"/>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9" name="Shape 739"/>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0" name="Shape 740"/>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1" name="Shape 741"/>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2" name="Shape 742"/>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3" name="Shape 743"/>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4" name="Shape 744"/>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5" name="Shape 745"/>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6" name="Shape 746"/>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7" name="Shape 747"/>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8" name="Shape 748"/>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9" name="Shape 749"/>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0" name="Shape 750"/>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1" name="Shape 751"/>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2" name="Shape 752"/>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3" name="Shape 753"/>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4" name="Shape 754"/>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5" name="Shape 755"/>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6" name="Shape 756"/>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7" name="Shape 757"/>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8" name="Shape 758"/>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9" name="Shape 759"/>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0" name="Shape 760"/>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1" name="Shape 761"/>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2" name="Shape 762"/>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3" name="Shape 763"/>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4" name="Shape 764"/>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5" name="Shape 765"/>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6" name="Shape 766"/>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7" name="Shape 767"/>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8" name="Shape 768"/>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9" name="Shape 769"/>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0" name="Shape 770"/>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1" name="Shape 771"/>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2" name="Shape 772"/>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3" name="Shape 773"/>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4" name="Shape 774"/>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5" name="Shape 775"/>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6" name="Shape 776"/>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7" name="Shape 777"/>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8" name="Shape 778"/>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9" name="Shape 779"/>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0" name="Shape 780"/>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1" name="Shape 781"/>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2" name="Shape 782"/>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3" name="Shape 783"/>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4" name="Shape 784"/>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5" name="Shape 785"/>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6" name="Shape 786"/>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7" name="Shape 787"/>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8" name="Shape 788"/>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9" name="Shape 789"/>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0" name="Shape 790"/>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1" name="Shape 791"/>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2" name="Shape 792"/>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3" name="Shape 793"/>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4" name="Shape 794"/>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5" name="Shape 795"/>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6" name="Shape 796"/>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7" name="Shape 797"/>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8" name="Shape 798"/>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9" name="Shape 799"/>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0" name="Shape 800"/>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1" name="Shape 801"/>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2" name="Shape 802"/>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3" name="Shape 803"/>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4" name="Shape 804"/>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5" name="Shape 805"/>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6" name="Shape 806"/>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7" name="Shape 807"/>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8" name="Shape 808"/>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9" name="Shape 809"/>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0" name="Shape 810"/>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1" name="Shape 811"/>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2" name="Shape 812"/>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3" name="Shape 813"/>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4" name="Shape 814"/>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5" name="Shape 815"/>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6" name="Shape 816"/>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7" name="Shape 817"/>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8" name="Shape 818"/>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9" name="Shape 819"/>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0" name="Shape 820"/>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1" name="Shape 821"/>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2" name="Shape 822"/>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3" name="Shape 823"/>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4" name="Shape 824"/>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5" name="Shape 825"/>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6" name="Shape 826"/>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7" name="Shape 827"/>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8" name="Shape 828"/>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9" name="Shape 829"/>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0" name="Shape 830"/>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1" name="Shape 831"/>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2" name="Shape 832"/>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3" name="Shape 833"/>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4" name="Shape 834"/>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5" name="Shape 835"/>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6" name="Shape 836"/>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7" name="Shape 837"/>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8" name="Shape 838"/>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9" name="Shape 839"/>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0" name="Shape 840"/>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1" name="Shape 841"/>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2" name="Shape 842"/>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3" name="Shape 843"/>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4" name="Shape 844"/>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5" name="Shape 845"/>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6" name="Shape 846"/>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7" name="Shape 847"/>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8" name="Shape 848"/>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9" name="Shape 849"/>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0" name="Shape 850"/>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1" name="Shape 851"/>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2" name="Shape 852"/>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3" name="Shape 853"/>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4" name="Shape 854"/>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5" name="Shape 855"/>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6" name="Shape 856"/>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7" name="Shape 857"/>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8" name="Shape 858"/>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9" name="Shape 859"/>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0" name="Shape 860"/>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1" name="Shape 861"/>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2" name="Shape 862"/>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3" name="Shape 863"/>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4" name="Shape 864"/>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5" name="Shape 865"/>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6" name="Shape 866"/>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7" name="Shape 867"/>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8" name="Shape 868"/>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9" name="Shape 869"/>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0" name="Shape 870"/>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1" name="Shape 871"/>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2" name="Shape 872"/>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3" name="Shape 873"/>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4" name="Shape 874"/>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5" name="Shape 875"/>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6" name="Shape 876"/>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7" name="Shape 877"/>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8" name="Shape 878"/>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9" name="Shape 879"/>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0" name="Shape 880"/>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1" name="Shape 881"/>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2" name="Shape 882"/>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3" name="Shape 883"/>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4" name="Shape 884"/>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5" name="Shape 885"/>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6" name="Shape 886"/>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7" name="Shape 887"/>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8" name="Shape 888"/>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9" name="Shape 889"/>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0" name="Shape 890"/>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1" name="Shape 891"/>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2" name="Shape 892"/>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3" name="Shape 893"/>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4" name="Shape 894"/>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5" name="Shape 895"/>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6" name="Shape 896"/>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7" name="Shape 897"/>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8" name="Shape 898"/>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9" name="Shape 899"/>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0" name="Shape 900"/>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1" name="Shape 901"/>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2" name="Shape 902"/>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3" name="Shape 903"/>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4" name="Shape 904"/>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5" name="Shape 905"/>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6" name="Shape 906"/>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7" name="Shape 907"/>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8" name="Shape 908"/>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9" name="Shape 909"/>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0" name="Shape 910"/>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1" name="Shape 911"/>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2" name="Shape 912"/>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3" name="Shape 913"/>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4" name="Shape 914"/>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5" name="Shape 915"/>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6" name="Shape 916"/>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7" name="Shape 917"/>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8" name="Shape 918"/>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9" name="Shape 919"/>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0" name="Shape 920"/>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1" name="Shape 921"/>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2" name="Shape 922"/>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3" name="Shape 923"/>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4" name="Shape 924"/>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5" name="Shape 925"/>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6" name="Shape 926"/>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7" name="Shape 927"/>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8" name="Shape 928"/>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9" name="Shape 929"/>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0" name="Shape 930"/>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1" name="Shape 931"/>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2" name="Shape 932"/>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3" name="Shape 933"/>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4" name="Shape 934"/>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5" name="Shape 935"/>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6" name="Shape 936"/>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7" name="Shape 937"/>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8" name="Shape 938"/>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9" name="Shape 939"/>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40" name="Shape 940"/>
          <p:cNvGrpSpPr/>
          <p:nvPr/>
        </p:nvGrpSpPr>
        <p:grpSpPr>
          <a:xfrm rot="10800000">
            <a:off x="6367294" y="28698"/>
            <a:ext cx="2309820" cy="5086302"/>
            <a:chOff x="1287725" y="238125"/>
            <a:chExt cx="2379050" cy="5238750"/>
          </a:xfrm>
        </p:grpSpPr>
        <p:sp>
          <p:nvSpPr>
            <p:cNvPr id="941" name="Shape 941"/>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2" name="Shape 942"/>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3" name="Shape 943"/>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4" name="Shape 944"/>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5" name="Shape 945"/>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6" name="Shape 946"/>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7" name="Shape 947"/>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8" name="Shape 948"/>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9" name="Shape 949"/>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0" name="Shape 950"/>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1" name="Shape 951"/>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2" name="Shape 952"/>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3" name="Shape 953"/>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4" name="Shape 954"/>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5" name="Shape 955"/>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6" name="Shape 956"/>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7" name="Shape 957"/>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8" name="Shape 958"/>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9" name="Shape 959"/>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0" name="Shape 960"/>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1" name="Shape 961"/>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2" name="Shape 962"/>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3" name="Shape 963"/>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4" name="Shape 964"/>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5" name="Shape 965"/>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6" name="Shape 966"/>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7" name="Shape 967"/>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8" name="Shape 968"/>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9" name="Shape 969"/>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0" name="Shape 970"/>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1" name="Shape 971"/>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2" name="Shape 972"/>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3" name="Shape 973"/>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4" name="Shape 974"/>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5" name="Shape 975"/>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6" name="Shape 976"/>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7" name="Shape 977"/>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8" name="Shape 978"/>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9" name="Shape 979"/>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0" name="Shape 980"/>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1" name="Shape 981"/>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2" name="Shape 982"/>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3" name="Shape 983"/>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4" name="Shape 984"/>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5" name="Shape 985"/>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6" name="Shape 986"/>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7" name="Shape 987"/>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8" name="Shape 988"/>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9" name="Shape 989"/>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0" name="Shape 990"/>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1" name="Shape 991"/>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2" name="Shape 992"/>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3" name="Shape 993"/>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4" name="Shape 994"/>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5" name="Shape 995"/>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6" name="Shape 996"/>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7" name="Shape 997"/>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8" name="Shape 998"/>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9" name="Shape 999"/>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0" name="Shape 1000"/>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1" name="Shape 1001"/>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2" name="Shape 1002"/>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3" name="Shape 1003"/>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4" name="Shape 1004"/>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5" name="Shape 1005"/>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6" name="Shape 1006"/>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7" name="Shape 1007"/>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8" name="Shape 1008"/>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9" name="Shape 1009"/>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0" name="Shape 1010"/>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1" name="Shape 1011"/>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2" name="Shape 1012"/>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3" name="Shape 1013"/>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4" name="Shape 1014"/>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5" name="Shape 1015"/>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6" name="Shape 1016"/>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7" name="Shape 1017"/>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8" name="Shape 1018"/>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9" name="Shape 1019"/>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0" name="Shape 1020"/>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1" name="Shape 1021"/>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2" name="Shape 1022"/>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3" name="Shape 1023"/>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4" name="Shape 1024"/>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5" name="Shape 1025"/>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6" name="Shape 1026"/>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7" name="Shape 1027"/>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8" name="Shape 1028"/>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9" name="Shape 1029"/>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0" name="Shape 1030"/>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1" name="Shape 1031"/>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2" name="Shape 1032"/>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3" name="Shape 1033"/>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4" name="Shape 1034"/>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5" name="Shape 1035"/>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6" name="Shape 1036"/>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7" name="Shape 1037"/>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8" name="Shape 1038"/>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9" name="Shape 1039"/>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0" name="Shape 1040"/>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1" name="Shape 1041"/>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2" name="Shape 1042"/>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3" name="Shape 1043"/>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rgbClr val="0B87A1"/>
        </a:solidFill>
        <a:effectLst/>
      </p:bgPr>
    </p:bg>
    <p:spTree>
      <p:nvGrpSpPr>
        <p:cNvPr id="1" name="Shape 1044"/>
        <p:cNvGrpSpPr/>
        <p:nvPr/>
      </p:nvGrpSpPr>
      <p:grpSpPr>
        <a:xfrm>
          <a:off x="0" y="0"/>
          <a:ext cx="0" cy="0"/>
          <a:chOff x="0" y="0"/>
          <a:chExt cx="0" cy="0"/>
        </a:xfrm>
      </p:grpSpPr>
      <p:sp>
        <p:nvSpPr>
          <p:cNvPr id="1045" name="Shape 1045"/>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0"/>
              </a:spcBef>
              <a:spcAft>
                <a:spcPts val="0"/>
              </a:spcAft>
              <a:buClr>
                <a:srgbClr val="FFFFFF"/>
              </a:buClr>
              <a:buSzPts val="3000"/>
              <a:buChar char="▫"/>
              <a:defRPr sz="3000" i="1">
                <a:solidFill>
                  <a:srgbClr val="FFFFFF"/>
                </a:solidFill>
              </a:defRPr>
            </a:lvl2pPr>
            <a:lvl3pPr marL="1371600" lvl="2" indent="-419100" rtl="0">
              <a:spcBef>
                <a:spcPts val="0"/>
              </a:spcBef>
              <a:spcAft>
                <a:spcPts val="0"/>
              </a:spcAft>
              <a:buClr>
                <a:srgbClr val="FFFFFF"/>
              </a:buClr>
              <a:buSzPts val="3000"/>
              <a:buChar char="▫"/>
              <a:defRPr sz="3000" i="1">
                <a:solidFill>
                  <a:srgbClr val="FFFFFF"/>
                </a:solidFill>
              </a:defRPr>
            </a:lvl3pPr>
            <a:lvl4pPr marL="1828800" lvl="3" indent="-419100" rtl="0">
              <a:spcBef>
                <a:spcPts val="0"/>
              </a:spcBef>
              <a:spcAft>
                <a:spcPts val="0"/>
              </a:spcAft>
              <a:buClr>
                <a:srgbClr val="FFFFFF"/>
              </a:buClr>
              <a:buSzPts val="3000"/>
              <a:buChar char="▫"/>
              <a:defRPr sz="3000" i="1">
                <a:solidFill>
                  <a:srgbClr val="FFFFFF"/>
                </a:solidFill>
              </a:defRPr>
            </a:lvl4pPr>
            <a:lvl5pPr marL="2286000" lvl="4" indent="-419100" rtl="0">
              <a:spcBef>
                <a:spcPts val="0"/>
              </a:spcBef>
              <a:spcAft>
                <a:spcPts val="0"/>
              </a:spcAft>
              <a:buClr>
                <a:srgbClr val="FFFFFF"/>
              </a:buClr>
              <a:buSzPts val="3000"/>
              <a:buChar char="▫"/>
              <a:defRPr sz="3000" i="1">
                <a:solidFill>
                  <a:srgbClr val="FFFFFF"/>
                </a:solidFill>
              </a:defRPr>
            </a:lvl5pPr>
            <a:lvl6pPr marL="2743200" lvl="5" indent="-419100" rtl="0">
              <a:spcBef>
                <a:spcPts val="0"/>
              </a:spcBef>
              <a:spcAft>
                <a:spcPts val="0"/>
              </a:spcAft>
              <a:buClr>
                <a:srgbClr val="FFFFFF"/>
              </a:buClr>
              <a:buSzPts val="3000"/>
              <a:buChar char="▫"/>
              <a:defRPr sz="3000" i="1">
                <a:solidFill>
                  <a:srgbClr val="FFFFFF"/>
                </a:solidFill>
              </a:defRPr>
            </a:lvl6pPr>
            <a:lvl7pPr marL="3200400" lvl="6" indent="-419100" rtl="0">
              <a:spcBef>
                <a:spcPts val="0"/>
              </a:spcBef>
              <a:spcAft>
                <a:spcPts val="0"/>
              </a:spcAft>
              <a:buClr>
                <a:srgbClr val="FFFFFF"/>
              </a:buClr>
              <a:buSzPts val="3000"/>
              <a:buChar char="●"/>
              <a:defRPr sz="3000" i="1">
                <a:solidFill>
                  <a:srgbClr val="FFFFFF"/>
                </a:solidFill>
              </a:defRPr>
            </a:lvl7pPr>
            <a:lvl8pPr marL="3657600" lvl="7" indent="-419100" rtl="0">
              <a:spcBef>
                <a:spcPts val="0"/>
              </a:spcBef>
              <a:spcAft>
                <a:spcPts val="0"/>
              </a:spcAft>
              <a:buClr>
                <a:srgbClr val="FFFFFF"/>
              </a:buClr>
              <a:buSzPts val="3000"/>
              <a:buChar char="○"/>
              <a:defRPr sz="3000" i="1">
                <a:solidFill>
                  <a:srgbClr val="FFFFFF"/>
                </a:solidFill>
              </a:defRPr>
            </a:lvl8pPr>
            <a:lvl9pPr marL="4114800" lvl="8" indent="-419100">
              <a:spcBef>
                <a:spcPts val="0"/>
              </a:spcBef>
              <a:spcAft>
                <a:spcPts val="0"/>
              </a:spcAft>
              <a:buClr>
                <a:srgbClr val="FFFFFF"/>
              </a:buClr>
              <a:buSzPts val="3000"/>
              <a:buChar char="■"/>
              <a:defRPr sz="3000" i="1">
                <a:solidFill>
                  <a:srgbClr val="FFFFFF"/>
                </a:solidFill>
              </a:defRPr>
            </a:lvl9pPr>
          </a:lstStyle>
          <a:p>
            <a:endParaRPr/>
          </a:p>
        </p:txBody>
      </p:sp>
      <p:sp>
        <p:nvSpPr>
          <p:cNvPr id="1046" name="Shape 1046"/>
          <p:cNvSpPr txBox="1"/>
          <p:nvPr/>
        </p:nvSpPr>
        <p:spPr>
          <a:xfrm>
            <a:off x="659925" y="414075"/>
            <a:ext cx="752400" cy="653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2000">
                <a:solidFill>
                  <a:srgbClr val="D3EBD5"/>
                </a:solidFill>
                <a:latin typeface="Dosis"/>
                <a:ea typeface="Dosis"/>
                <a:cs typeface="Dosis"/>
                <a:sym typeface="Dosis"/>
              </a:rPr>
              <a:t>“</a:t>
            </a:r>
            <a:endParaRPr sz="12000">
              <a:solidFill>
                <a:srgbClr val="D3EBD5"/>
              </a:solidFill>
              <a:latin typeface="Dosis"/>
              <a:ea typeface="Dosis"/>
              <a:cs typeface="Dosis"/>
              <a:sym typeface="Dosis"/>
            </a:endParaRPr>
          </a:p>
        </p:txBody>
      </p:sp>
      <p:grpSp>
        <p:nvGrpSpPr>
          <p:cNvPr id="1047" name="Shape 1047"/>
          <p:cNvGrpSpPr/>
          <p:nvPr/>
        </p:nvGrpSpPr>
        <p:grpSpPr>
          <a:xfrm rot="10800000">
            <a:off x="8705367" y="28698"/>
            <a:ext cx="410132" cy="5086302"/>
            <a:chOff x="836200" y="238125"/>
            <a:chExt cx="422425" cy="5238750"/>
          </a:xfrm>
        </p:grpSpPr>
        <p:sp>
          <p:nvSpPr>
            <p:cNvPr id="1048" name="Shape 1048"/>
            <p:cNvSpPr/>
            <p:nvPr/>
          </p:nvSpPr>
          <p:spPr>
            <a:xfrm>
              <a:off x="8362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9" name="Shape 1049"/>
            <p:cNvSpPr/>
            <p:nvPr/>
          </p:nvSpPr>
          <p:spPr>
            <a:xfrm>
              <a:off x="8362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0" name="Shape 1050"/>
            <p:cNvSpPr/>
            <p:nvPr/>
          </p:nvSpPr>
          <p:spPr>
            <a:xfrm>
              <a:off x="8362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1" name="Shape 1051"/>
            <p:cNvSpPr/>
            <p:nvPr/>
          </p:nvSpPr>
          <p:spPr>
            <a:xfrm>
              <a:off x="8362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2" name="Shape 1052"/>
            <p:cNvSpPr/>
            <p:nvPr/>
          </p:nvSpPr>
          <p:spPr>
            <a:xfrm>
              <a:off x="8362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3" name="Shape 1053"/>
            <p:cNvSpPr/>
            <p:nvPr/>
          </p:nvSpPr>
          <p:spPr>
            <a:xfrm>
              <a:off x="8362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4" name="Shape 1054"/>
            <p:cNvSpPr/>
            <p:nvPr/>
          </p:nvSpPr>
          <p:spPr>
            <a:xfrm>
              <a:off x="8362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5" name="Shape 1055"/>
            <p:cNvSpPr/>
            <p:nvPr/>
          </p:nvSpPr>
          <p:spPr>
            <a:xfrm>
              <a:off x="8362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6" name="Shape 1056"/>
            <p:cNvSpPr/>
            <p:nvPr/>
          </p:nvSpPr>
          <p:spPr>
            <a:xfrm>
              <a:off x="8362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7" name="Shape 1057"/>
            <p:cNvSpPr/>
            <p:nvPr/>
          </p:nvSpPr>
          <p:spPr>
            <a:xfrm>
              <a:off x="8362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8" name="Shape 1058"/>
            <p:cNvSpPr/>
            <p:nvPr/>
          </p:nvSpPr>
          <p:spPr>
            <a:xfrm>
              <a:off x="8362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9" name="Shape 1059"/>
            <p:cNvSpPr/>
            <p:nvPr/>
          </p:nvSpPr>
          <p:spPr>
            <a:xfrm>
              <a:off x="8362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0" name="Shape 1060"/>
            <p:cNvSpPr/>
            <p:nvPr/>
          </p:nvSpPr>
          <p:spPr>
            <a:xfrm>
              <a:off x="8362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1" name="Shape 1061"/>
            <p:cNvSpPr/>
            <p:nvPr/>
          </p:nvSpPr>
          <p:spPr>
            <a:xfrm>
              <a:off x="8362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2" name="Shape 1062"/>
            <p:cNvSpPr/>
            <p:nvPr/>
          </p:nvSpPr>
          <p:spPr>
            <a:xfrm>
              <a:off x="8362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3" name="Shape 1063"/>
            <p:cNvSpPr/>
            <p:nvPr/>
          </p:nvSpPr>
          <p:spPr>
            <a:xfrm>
              <a:off x="8362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4" name="Shape 1064"/>
            <p:cNvSpPr/>
            <p:nvPr/>
          </p:nvSpPr>
          <p:spPr>
            <a:xfrm>
              <a:off x="8362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5" name="Shape 1065"/>
            <p:cNvSpPr/>
            <p:nvPr/>
          </p:nvSpPr>
          <p:spPr>
            <a:xfrm>
              <a:off x="8362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6" name="Shape 1066"/>
            <p:cNvSpPr/>
            <p:nvPr/>
          </p:nvSpPr>
          <p:spPr>
            <a:xfrm>
              <a:off x="8362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7" name="Shape 1067"/>
            <p:cNvSpPr/>
            <p:nvPr/>
          </p:nvSpPr>
          <p:spPr>
            <a:xfrm>
              <a:off x="8362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8" name="Shape 1068"/>
            <p:cNvSpPr/>
            <p:nvPr/>
          </p:nvSpPr>
          <p:spPr>
            <a:xfrm>
              <a:off x="8362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9" name="Shape 1069"/>
            <p:cNvSpPr/>
            <p:nvPr/>
          </p:nvSpPr>
          <p:spPr>
            <a:xfrm>
              <a:off x="8362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0" name="Shape 1070"/>
            <p:cNvSpPr/>
            <p:nvPr/>
          </p:nvSpPr>
          <p:spPr>
            <a:xfrm>
              <a:off x="8362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1" name="Shape 1071"/>
            <p:cNvSpPr/>
            <p:nvPr/>
          </p:nvSpPr>
          <p:spPr>
            <a:xfrm>
              <a:off x="8362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2" name="Shape 1072"/>
            <p:cNvSpPr/>
            <p:nvPr/>
          </p:nvSpPr>
          <p:spPr>
            <a:xfrm>
              <a:off x="8362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3" name="Shape 1073"/>
            <p:cNvSpPr/>
            <p:nvPr/>
          </p:nvSpPr>
          <p:spPr>
            <a:xfrm>
              <a:off x="8362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4" name="Shape 1074"/>
            <p:cNvSpPr/>
            <p:nvPr/>
          </p:nvSpPr>
          <p:spPr>
            <a:xfrm>
              <a:off x="8362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5" name="Shape 1075"/>
            <p:cNvSpPr/>
            <p:nvPr/>
          </p:nvSpPr>
          <p:spPr>
            <a:xfrm>
              <a:off x="8362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6" name="Shape 1076"/>
            <p:cNvSpPr/>
            <p:nvPr/>
          </p:nvSpPr>
          <p:spPr>
            <a:xfrm>
              <a:off x="8362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7" name="Shape 1077"/>
            <p:cNvSpPr/>
            <p:nvPr/>
          </p:nvSpPr>
          <p:spPr>
            <a:xfrm>
              <a:off x="8362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8" name="Shape 1078"/>
            <p:cNvSpPr/>
            <p:nvPr/>
          </p:nvSpPr>
          <p:spPr>
            <a:xfrm>
              <a:off x="8362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9" name="Shape 1079"/>
            <p:cNvSpPr/>
            <p:nvPr/>
          </p:nvSpPr>
          <p:spPr>
            <a:xfrm>
              <a:off x="8362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0" name="Shape 1080"/>
            <p:cNvSpPr/>
            <p:nvPr/>
          </p:nvSpPr>
          <p:spPr>
            <a:xfrm>
              <a:off x="8362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1" name="Shape 1081"/>
            <p:cNvSpPr/>
            <p:nvPr/>
          </p:nvSpPr>
          <p:spPr>
            <a:xfrm>
              <a:off x="8362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2" name="Shape 1082"/>
            <p:cNvSpPr/>
            <p:nvPr/>
          </p:nvSpPr>
          <p:spPr>
            <a:xfrm>
              <a:off x="8362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3" name="Shape 1083"/>
            <p:cNvSpPr/>
            <p:nvPr/>
          </p:nvSpPr>
          <p:spPr>
            <a:xfrm>
              <a:off x="9867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4" name="Shape 1084"/>
            <p:cNvSpPr/>
            <p:nvPr/>
          </p:nvSpPr>
          <p:spPr>
            <a:xfrm>
              <a:off x="986700"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5" name="Shape 1085"/>
            <p:cNvSpPr/>
            <p:nvPr/>
          </p:nvSpPr>
          <p:spPr>
            <a:xfrm>
              <a:off x="986700"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6" name="Shape 1086"/>
            <p:cNvSpPr/>
            <p:nvPr/>
          </p:nvSpPr>
          <p:spPr>
            <a:xfrm>
              <a:off x="98670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7" name="Shape 1087"/>
            <p:cNvSpPr/>
            <p:nvPr/>
          </p:nvSpPr>
          <p:spPr>
            <a:xfrm>
              <a:off x="9867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8" name="Shape 1088"/>
            <p:cNvSpPr/>
            <p:nvPr/>
          </p:nvSpPr>
          <p:spPr>
            <a:xfrm>
              <a:off x="98670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9" name="Shape 1089"/>
            <p:cNvSpPr/>
            <p:nvPr/>
          </p:nvSpPr>
          <p:spPr>
            <a:xfrm>
              <a:off x="986700"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0" name="Shape 1090"/>
            <p:cNvSpPr/>
            <p:nvPr/>
          </p:nvSpPr>
          <p:spPr>
            <a:xfrm>
              <a:off x="986700"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1" name="Shape 1091"/>
            <p:cNvSpPr/>
            <p:nvPr/>
          </p:nvSpPr>
          <p:spPr>
            <a:xfrm>
              <a:off x="98670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2" name="Shape 1092"/>
            <p:cNvSpPr/>
            <p:nvPr/>
          </p:nvSpPr>
          <p:spPr>
            <a:xfrm>
              <a:off x="986700"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3" name="Shape 1093"/>
            <p:cNvSpPr/>
            <p:nvPr/>
          </p:nvSpPr>
          <p:spPr>
            <a:xfrm>
              <a:off x="9867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4" name="Shape 1094"/>
            <p:cNvSpPr/>
            <p:nvPr/>
          </p:nvSpPr>
          <p:spPr>
            <a:xfrm>
              <a:off x="986700"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5" name="Shape 1095"/>
            <p:cNvSpPr/>
            <p:nvPr/>
          </p:nvSpPr>
          <p:spPr>
            <a:xfrm>
              <a:off x="98670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6" name="Shape 1096"/>
            <p:cNvSpPr/>
            <p:nvPr/>
          </p:nvSpPr>
          <p:spPr>
            <a:xfrm>
              <a:off x="986700"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7" name="Shape 1097"/>
            <p:cNvSpPr/>
            <p:nvPr/>
          </p:nvSpPr>
          <p:spPr>
            <a:xfrm>
              <a:off x="9867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8" name="Shape 1098"/>
            <p:cNvSpPr/>
            <p:nvPr/>
          </p:nvSpPr>
          <p:spPr>
            <a:xfrm>
              <a:off x="986700"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9" name="Shape 1099"/>
            <p:cNvSpPr/>
            <p:nvPr/>
          </p:nvSpPr>
          <p:spPr>
            <a:xfrm>
              <a:off x="986700"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0" name="Shape 1100"/>
            <p:cNvSpPr/>
            <p:nvPr/>
          </p:nvSpPr>
          <p:spPr>
            <a:xfrm>
              <a:off x="98670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1" name="Shape 1101"/>
            <p:cNvSpPr/>
            <p:nvPr/>
          </p:nvSpPr>
          <p:spPr>
            <a:xfrm>
              <a:off x="9867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2" name="Shape 1102"/>
            <p:cNvSpPr/>
            <p:nvPr/>
          </p:nvSpPr>
          <p:spPr>
            <a:xfrm>
              <a:off x="9867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3" name="Shape 1103"/>
            <p:cNvSpPr/>
            <p:nvPr/>
          </p:nvSpPr>
          <p:spPr>
            <a:xfrm>
              <a:off x="986700"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4" name="Shape 1104"/>
            <p:cNvSpPr/>
            <p:nvPr/>
          </p:nvSpPr>
          <p:spPr>
            <a:xfrm>
              <a:off x="98670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5" name="Shape 1105"/>
            <p:cNvSpPr/>
            <p:nvPr/>
          </p:nvSpPr>
          <p:spPr>
            <a:xfrm>
              <a:off x="98670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6" name="Shape 1106"/>
            <p:cNvSpPr/>
            <p:nvPr/>
          </p:nvSpPr>
          <p:spPr>
            <a:xfrm>
              <a:off x="11372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7" name="Shape 1107"/>
            <p:cNvSpPr/>
            <p:nvPr/>
          </p:nvSpPr>
          <p:spPr>
            <a:xfrm>
              <a:off x="11372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8" name="Shape 1108"/>
            <p:cNvSpPr/>
            <p:nvPr/>
          </p:nvSpPr>
          <p:spPr>
            <a:xfrm>
              <a:off x="11372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9" name="Shape 1109"/>
            <p:cNvSpPr/>
            <p:nvPr/>
          </p:nvSpPr>
          <p:spPr>
            <a:xfrm>
              <a:off x="11372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0" name="Shape 1110"/>
            <p:cNvSpPr/>
            <p:nvPr/>
          </p:nvSpPr>
          <p:spPr>
            <a:xfrm>
              <a:off x="11372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1" name="Shape 1111"/>
            <p:cNvSpPr/>
            <p:nvPr/>
          </p:nvSpPr>
          <p:spPr>
            <a:xfrm>
              <a:off x="11372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2" name="Shape 1112"/>
            <p:cNvSpPr/>
            <p:nvPr/>
          </p:nvSpPr>
          <p:spPr>
            <a:xfrm>
              <a:off x="11372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3" name="Shape 1113"/>
            <p:cNvSpPr/>
            <p:nvPr/>
          </p:nvSpPr>
          <p:spPr>
            <a:xfrm>
              <a:off x="11372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4" name="Shape 1114"/>
            <p:cNvSpPr/>
            <p:nvPr/>
          </p:nvSpPr>
          <p:spPr>
            <a:xfrm>
              <a:off x="11372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5" name="Shape 1115"/>
            <p:cNvSpPr/>
            <p:nvPr/>
          </p:nvSpPr>
          <p:spPr>
            <a:xfrm>
              <a:off x="11372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6" name="Shape 1116"/>
            <p:cNvSpPr/>
            <p:nvPr/>
          </p:nvSpPr>
          <p:spPr>
            <a:xfrm>
              <a:off x="11372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7" name="Shape 1117"/>
            <p:cNvSpPr/>
            <p:nvPr/>
          </p:nvSpPr>
          <p:spPr>
            <a:xfrm>
              <a:off x="11372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8" name="Shape 1118"/>
            <p:cNvSpPr/>
            <p:nvPr/>
          </p:nvSpPr>
          <p:spPr>
            <a:xfrm>
              <a:off x="11372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9" name="Shape 1119"/>
            <p:cNvSpPr/>
            <p:nvPr/>
          </p:nvSpPr>
          <p:spPr>
            <a:xfrm>
              <a:off x="11372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0" name="Shape 1120"/>
            <p:cNvSpPr/>
            <p:nvPr/>
          </p:nvSpPr>
          <p:spPr>
            <a:xfrm>
              <a:off x="11372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1" name="Shape 1121"/>
            <p:cNvSpPr/>
            <p:nvPr/>
          </p:nvSpPr>
          <p:spPr>
            <a:xfrm>
              <a:off x="11372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2" name="Shape 1122"/>
            <p:cNvSpPr/>
            <p:nvPr/>
          </p:nvSpPr>
          <p:spPr>
            <a:xfrm>
              <a:off x="11372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3" name="Shape 1123"/>
            <p:cNvSpPr/>
            <p:nvPr/>
          </p:nvSpPr>
          <p:spPr>
            <a:xfrm>
              <a:off x="11372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4" name="Shape 1124"/>
            <p:cNvSpPr/>
            <p:nvPr/>
          </p:nvSpPr>
          <p:spPr>
            <a:xfrm>
              <a:off x="11372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5" name="Shape 1125"/>
            <p:cNvSpPr/>
            <p:nvPr/>
          </p:nvSpPr>
          <p:spPr>
            <a:xfrm>
              <a:off x="11372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6" name="Shape 1126"/>
            <p:cNvSpPr/>
            <p:nvPr/>
          </p:nvSpPr>
          <p:spPr>
            <a:xfrm>
              <a:off x="11372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7" name="Shape 1127"/>
            <p:cNvSpPr/>
            <p:nvPr/>
          </p:nvSpPr>
          <p:spPr>
            <a:xfrm>
              <a:off x="11372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128" name="Shape 1128"/>
          <p:cNvGrpSpPr/>
          <p:nvPr/>
        </p:nvGrpSpPr>
        <p:grpSpPr>
          <a:xfrm rot="10800000">
            <a:off x="6659535" y="28698"/>
            <a:ext cx="2309844" cy="5086302"/>
            <a:chOff x="986700" y="238125"/>
            <a:chExt cx="2379075" cy="5238750"/>
          </a:xfrm>
        </p:grpSpPr>
        <p:sp>
          <p:nvSpPr>
            <p:cNvPr id="1129" name="Shape 1129"/>
            <p:cNvSpPr/>
            <p:nvPr/>
          </p:nvSpPr>
          <p:spPr>
            <a:xfrm>
              <a:off x="98670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0" name="Shape 1130"/>
            <p:cNvSpPr/>
            <p:nvPr/>
          </p:nvSpPr>
          <p:spPr>
            <a:xfrm>
              <a:off x="98670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1" name="Shape 1131"/>
            <p:cNvSpPr/>
            <p:nvPr/>
          </p:nvSpPr>
          <p:spPr>
            <a:xfrm>
              <a:off x="9867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2" name="Shape 1132"/>
            <p:cNvSpPr/>
            <p:nvPr/>
          </p:nvSpPr>
          <p:spPr>
            <a:xfrm>
              <a:off x="986700"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3" name="Shape 1133"/>
            <p:cNvSpPr/>
            <p:nvPr/>
          </p:nvSpPr>
          <p:spPr>
            <a:xfrm>
              <a:off x="986700"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4" name="Shape 1134"/>
            <p:cNvSpPr/>
            <p:nvPr/>
          </p:nvSpPr>
          <p:spPr>
            <a:xfrm>
              <a:off x="9867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5" name="Shape 1135"/>
            <p:cNvSpPr/>
            <p:nvPr/>
          </p:nvSpPr>
          <p:spPr>
            <a:xfrm>
              <a:off x="986700"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6" name="Shape 1136"/>
            <p:cNvSpPr/>
            <p:nvPr/>
          </p:nvSpPr>
          <p:spPr>
            <a:xfrm>
              <a:off x="986700"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7" name="Shape 1137"/>
            <p:cNvSpPr/>
            <p:nvPr/>
          </p:nvSpPr>
          <p:spPr>
            <a:xfrm>
              <a:off x="986700"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8" name="Shape 1138"/>
            <p:cNvSpPr/>
            <p:nvPr/>
          </p:nvSpPr>
          <p:spPr>
            <a:xfrm>
              <a:off x="986700"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9" name="Shape 1139"/>
            <p:cNvSpPr/>
            <p:nvPr/>
          </p:nvSpPr>
          <p:spPr>
            <a:xfrm>
              <a:off x="986700"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0" name="Shape 1140"/>
            <p:cNvSpPr/>
            <p:nvPr/>
          </p:nvSpPr>
          <p:spPr>
            <a:xfrm>
              <a:off x="9867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1" name="Shape 1141"/>
            <p:cNvSpPr/>
            <p:nvPr/>
          </p:nvSpPr>
          <p:spPr>
            <a:xfrm>
              <a:off x="11372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2" name="Shape 1142"/>
            <p:cNvSpPr/>
            <p:nvPr/>
          </p:nvSpPr>
          <p:spPr>
            <a:xfrm>
              <a:off x="11372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3" name="Shape 1143"/>
            <p:cNvSpPr/>
            <p:nvPr/>
          </p:nvSpPr>
          <p:spPr>
            <a:xfrm>
              <a:off x="11372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4" name="Shape 1144"/>
            <p:cNvSpPr/>
            <p:nvPr/>
          </p:nvSpPr>
          <p:spPr>
            <a:xfrm>
              <a:off x="11372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5" name="Shape 1145"/>
            <p:cNvSpPr/>
            <p:nvPr/>
          </p:nvSpPr>
          <p:spPr>
            <a:xfrm>
              <a:off x="11372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6" name="Shape 1146"/>
            <p:cNvSpPr/>
            <p:nvPr/>
          </p:nvSpPr>
          <p:spPr>
            <a:xfrm>
              <a:off x="11372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7" name="Shape 1147"/>
            <p:cNvSpPr/>
            <p:nvPr/>
          </p:nvSpPr>
          <p:spPr>
            <a:xfrm>
              <a:off x="11372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8" name="Shape 1148"/>
            <p:cNvSpPr/>
            <p:nvPr/>
          </p:nvSpPr>
          <p:spPr>
            <a:xfrm>
              <a:off x="11372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9" name="Shape 1149"/>
            <p:cNvSpPr/>
            <p:nvPr/>
          </p:nvSpPr>
          <p:spPr>
            <a:xfrm>
              <a:off x="11372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0" name="Shape 1150"/>
            <p:cNvSpPr/>
            <p:nvPr/>
          </p:nvSpPr>
          <p:spPr>
            <a:xfrm>
              <a:off x="11372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1" name="Shape 1151"/>
            <p:cNvSpPr/>
            <p:nvPr/>
          </p:nvSpPr>
          <p:spPr>
            <a:xfrm>
              <a:off x="11372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2" name="Shape 1152"/>
            <p:cNvSpPr/>
            <p:nvPr/>
          </p:nvSpPr>
          <p:spPr>
            <a:xfrm>
              <a:off x="11372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3" name="Shape 1153"/>
            <p:cNvSpPr/>
            <p:nvPr/>
          </p:nvSpPr>
          <p:spPr>
            <a:xfrm>
              <a:off x="11372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4" name="Shape 1154"/>
            <p:cNvSpPr/>
            <p:nvPr/>
          </p:nvSpPr>
          <p:spPr>
            <a:xfrm>
              <a:off x="12877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5" name="Shape 1155"/>
            <p:cNvSpPr/>
            <p:nvPr/>
          </p:nvSpPr>
          <p:spPr>
            <a:xfrm>
              <a:off x="12877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6" name="Shape 1156"/>
            <p:cNvSpPr/>
            <p:nvPr/>
          </p:nvSpPr>
          <p:spPr>
            <a:xfrm>
              <a:off x="12877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7" name="Shape 1157"/>
            <p:cNvSpPr/>
            <p:nvPr/>
          </p:nvSpPr>
          <p:spPr>
            <a:xfrm>
              <a:off x="12877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8" name="Shape 1158"/>
            <p:cNvSpPr/>
            <p:nvPr/>
          </p:nvSpPr>
          <p:spPr>
            <a:xfrm>
              <a:off x="128772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9" name="Shape 1159"/>
            <p:cNvSpPr/>
            <p:nvPr/>
          </p:nvSpPr>
          <p:spPr>
            <a:xfrm>
              <a:off x="12877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0" name="Shape 1160"/>
            <p:cNvSpPr/>
            <p:nvPr/>
          </p:nvSpPr>
          <p:spPr>
            <a:xfrm>
              <a:off x="12877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1" name="Shape 1161"/>
            <p:cNvSpPr/>
            <p:nvPr/>
          </p:nvSpPr>
          <p:spPr>
            <a:xfrm>
              <a:off x="12877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2" name="Shape 1162"/>
            <p:cNvSpPr/>
            <p:nvPr/>
          </p:nvSpPr>
          <p:spPr>
            <a:xfrm>
              <a:off x="12877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3" name="Shape 1163"/>
            <p:cNvSpPr/>
            <p:nvPr/>
          </p:nvSpPr>
          <p:spPr>
            <a:xfrm>
              <a:off x="12877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4" name="Shape 1164"/>
            <p:cNvSpPr/>
            <p:nvPr/>
          </p:nvSpPr>
          <p:spPr>
            <a:xfrm>
              <a:off x="12877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5" name="Shape 1165"/>
            <p:cNvSpPr/>
            <p:nvPr/>
          </p:nvSpPr>
          <p:spPr>
            <a:xfrm>
              <a:off x="12877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6" name="Shape 1166"/>
            <p:cNvSpPr/>
            <p:nvPr/>
          </p:nvSpPr>
          <p:spPr>
            <a:xfrm>
              <a:off x="12877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7" name="Shape 1167"/>
            <p:cNvSpPr/>
            <p:nvPr/>
          </p:nvSpPr>
          <p:spPr>
            <a:xfrm>
              <a:off x="12877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8" name="Shape 1168"/>
            <p:cNvSpPr/>
            <p:nvPr/>
          </p:nvSpPr>
          <p:spPr>
            <a:xfrm>
              <a:off x="12877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9" name="Shape 1169"/>
            <p:cNvSpPr/>
            <p:nvPr/>
          </p:nvSpPr>
          <p:spPr>
            <a:xfrm>
              <a:off x="12877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0" name="Shape 1170"/>
            <p:cNvSpPr/>
            <p:nvPr/>
          </p:nvSpPr>
          <p:spPr>
            <a:xfrm>
              <a:off x="12877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1" name="Shape 1171"/>
            <p:cNvSpPr/>
            <p:nvPr/>
          </p:nvSpPr>
          <p:spPr>
            <a:xfrm>
              <a:off x="12877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2" name="Shape 1172"/>
            <p:cNvSpPr/>
            <p:nvPr/>
          </p:nvSpPr>
          <p:spPr>
            <a:xfrm>
              <a:off x="12877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3" name="Shape 1173"/>
            <p:cNvSpPr/>
            <p:nvPr/>
          </p:nvSpPr>
          <p:spPr>
            <a:xfrm>
              <a:off x="128772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4" name="Shape 1174"/>
            <p:cNvSpPr/>
            <p:nvPr/>
          </p:nvSpPr>
          <p:spPr>
            <a:xfrm>
              <a:off x="14382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5" name="Shape 1175"/>
            <p:cNvSpPr/>
            <p:nvPr/>
          </p:nvSpPr>
          <p:spPr>
            <a:xfrm>
              <a:off x="14382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6" name="Shape 1176"/>
            <p:cNvSpPr/>
            <p:nvPr/>
          </p:nvSpPr>
          <p:spPr>
            <a:xfrm>
              <a:off x="14382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7" name="Shape 1177"/>
            <p:cNvSpPr/>
            <p:nvPr/>
          </p:nvSpPr>
          <p:spPr>
            <a:xfrm>
              <a:off x="14382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8" name="Shape 1178"/>
            <p:cNvSpPr/>
            <p:nvPr/>
          </p:nvSpPr>
          <p:spPr>
            <a:xfrm>
              <a:off x="14382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9" name="Shape 1179"/>
            <p:cNvSpPr/>
            <p:nvPr/>
          </p:nvSpPr>
          <p:spPr>
            <a:xfrm>
              <a:off x="14382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0" name="Shape 1180"/>
            <p:cNvSpPr/>
            <p:nvPr/>
          </p:nvSpPr>
          <p:spPr>
            <a:xfrm>
              <a:off x="14382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1" name="Shape 1181"/>
            <p:cNvSpPr/>
            <p:nvPr/>
          </p:nvSpPr>
          <p:spPr>
            <a:xfrm>
              <a:off x="14382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2" name="Shape 1182"/>
            <p:cNvSpPr/>
            <p:nvPr/>
          </p:nvSpPr>
          <p:spPr>
            <a:xfrm>
              <a:off x="14382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3" name="Shape 1183"/>
            <p:cNvSpPr/>
            <p:nvPr/>
          </p:nvSpPr>
          <p:spPr>
            <a:xfrm>
              <a:off x="14382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4" name="Shape 1184"/>
            <p:cNvSpPr/>
            <p:nvPr/>
          </p:nvSpPr>
          <p:spPr>
            <a:xfrm>
              <a:off x="14382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5" name="Shape 1185"/>
            <p:cNvSpPr/>
            <p:nvPr/>
          </p:nvSpPr>
          <p:spPr>
            <a:xfrm>
              <a:off x="14382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6" name="Shape 1186"/>
            <p:cNvSpPr/>
            <p:nvPr/>
          </p:nvSpPr>
          <p:spPr>
            <a:xfrm>
              <a:off x="14382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7" name="Shape 1187"/>
            <p:cNvSpPr/>
            <p:nvPr/>
          </p:nvSpPr>
          <p:spPr>
            <a:xfrm>
              <a:off x="14382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8" name="Shape 1188"/>
            <p:cNvSpPr/>
            <p:nvPr/>
          </p:nvSpPr>
          <p:spPr>
            <a:xfrm>
              <a:off x="14382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9" name="Shape 1189"/>
            <p:cNvSpPr/>
            <p:nvPr/>
          </p:nvSpPr>
          <p:spPr>
            <a:xfrm>
              <a:off x="14382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0" name="Shape 1190"/>
            <p:cNvSpPr/>
            <p:nvPr/>
          </p:nvSpPr>
          <p:spPr>
            <a:xfrm>
              <a:off x="14382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1" name="Shape 1191"/>
            <p:cNvSpPr/>
            <p:nvPr/>
          </p:nvSpPr>
          <p:spPr>
            <a:xfrm>
              <a:off x="14382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2" name="Shape 1192"/>
            <p:cNvSpPr/>
            <p:nvPr/>
          </p:nvSpPr>
          <p:spPr>
            <a:xfrm>
              <a:off x="14382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3" name="Shape 1193"/>
            <p:cNvSpPr/>
            <p:nvPr/>
          </p:nvSpPr>
          <p:spPr>
            <a:xfrm>
              <a:off x="14382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4" name="Shape 1194"/>
            <p:cNvSpPr/>
            <p:nvPr/>
          </p:nvSpPr>
          <p:spPr>
            <a:xfrm>
              <a:off x="14382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5" name="Shape 1195"/>
            <p:cNvSpPr/>
            <p:nvPr/>
          </p:nvSpPr>
          <p:spPr>
            <a:xfrm>
              <a:off x="14382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6" name="Shape 1196"/>
            <p:cNvSpPr/>
            <p:nvPr/>
          </p:nvSpPr>
          <p:spPr>
            <a:xfrm>
              <a:off x="14382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7" name="Shape 1197"/>
            <p:cNvSpPr/>
            <p:nvPr/>
          </p:nvSpPr>
          <p:spPr>
            <a:xfrm>
              <a:off x="14382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8" name="Shape 1198"/>
            <p:cNvSpPr/>
            <p:nvPr/>
          </p:nvSpPr>
          <p:spPr>
            <a:xfrm>
              <a:off x="14382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9" name="Shape 1199"/>
            <p:cNvSpPr/>
            <p:nvPr/>
          </p:nvSpPr>
          <p:spPr>
            <a:xfrm>
              <a:off x="14382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0" name="Shape 1200"/>
            <p:cNvSpPr/>
            <p:nvPr/>
          </p:nvSpPr>
          <p:spPr>
            <a:xfrm>
              <a:off x="14382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1" name="Shape 1201"/>
            <p:cNvSpPr/>
            <p:nvPr/>
          </p:nvSpPr>
          <p:spPr>
            <a:xfrm>
              <a:off x="14382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2" name="Shape 1202"/>
            <p:cNvSpPr/>
            <p:nvPr/>
          </p:nvSpPr>
          <p:spPr>
            <a:xfrm>
              <a:off x="14382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3" name="Shape 1203"/>
            <p:cNvSpPr/>
            <p:nvPr/>
          </p:nvSpPr>
          <p:spPr>
            <a:xfrm>
              <a:off x="14382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4" name="Shape 1204"/>
            <p:cNvSpPr/>
            <p:nvPr/>
          </p:nvSpPr>
          <p:spPr>
            <a:xfrm>
              <a:off x="14382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5" name="Shape 1205"/>
            <p:cNvSpPr/>
            <p:nvPr/>
          </p:nvSpPr>
          <p:spPr>
            <a:xfrm>
              <a:off x="15887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6" name="Shape 1206"/>
            <p:cNvSpPr/>
            <p:nvPr/>
          </p:nvSpPr>
          <p:spPr>
            <a:xfrm>
              <a:off x="15887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7" name="Shape 1207"/>
            <p:cNvSpPr/>
            <p:nvPr/>
          </p:nvSpPr>
          <p:spPr>
            <a:xfrm>
              <a:off x="15887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8" name="Shape 1208"/>
            <p:cNvSpPr/>
            <p:nvPr/>
          </p:nvSpPr>
          <p:spPr>
            <a:xfrm>
              <a:off x="15887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9" name="Shape 1209"/>
            <p:cNvSpPr/>
            <p:nvPr/>
          </p:nvSpPr>
          <p:spPr>
            <a:xfrm>
              <a:off x="15887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0" name="Shape 1210"/>
            <p:cNvSpPr/>
            <p:nvPr/>
          </p:nvSpPr>
          <p:spPr>
            <a:xfrm>
              <a:off x="15887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1" name="Shape 1211"/>
            <p:cNvSpPr/>
            <p:nvPr/>
          </p:nvSpPr>
          <p:spPr>
            <a:xfrm>
              <a:off x="15887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2" name="Shape 1212"/>
            <p:cNvSpPr/>
            <p:nvPr/>
          </p:nvSpPr>
          <p:spPr>
            <a:xfrm>
              <a:off x="15887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3" name="Shape 1213"/>
            <p:cNvSpPr/>
            <p:nvPr/>
          </p:nvSpPr>
          <p:spPr>
            <a:xfrm>
              <a:off x="15887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4" name="Shape 1214"/>
            <p:cNvSpPr/>
            <p:nvPr/>
          </p:nvSpPr>
          <p:spPr>
            <a:xfrm>
              <a:off x="15887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5" name="Shape 1215"/>
            <p:cNvSpPr/>
            <p:nvPr/>
          </p:nvSpPr>
          <p:spPr>
            <a:xfrm>
              <a:off x="15887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6" name="Shape 1216"/>
            <p:cNvSpPr/>
            <p:nvPr/>
          </p:nvSpPr>
          <p:spPr>
            <a:xfrm>
              <a:off x="15887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7" name="Shape 1217"/>
            <p:cNvSpPr/>
            <p:nvPr/>
          </p:nvSpPr>
          <p:spPr>
            <a:xfrm>
              <a:off x="15887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8" name="Shape 1218"/>
            <p:cNvSpPr/>
            <p:nvPr/>
          </p:nvSpPr>
          <p:spPr>
            <a:xfrm>
              <a:off x="15887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9" name="Shape 1219"/>
            <p:cNvSpPr/>
            <p:nvPr/>
          </p:nvSpPr>
          <p:spPr>
            <a:xfrm>
              <a:off x="15887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0" name="Shape 1220"/>
            <p:cNvSpPr/>
            <p:nvPr/>
          </p:nvSpPr>
          <p:spPr>
            <a:xfrm>
              <a:off x="15887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1" name="Shape 1221"/>
            <p:cNvSpPr/>
            <p:nvPr/>
          </p:nvSpPr>
          <p:spPr>
            <a:xfrm>
              <a:off x="15887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2" name="Shape 1222"/>
            <p:cNvSpPr/>
            <p:nvPr/>
          </p:nvSpPr>
          <p:spPr>
            <a:xfrm>
              <a:off x="15887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3" name="Shape 1223"/>
            <p:cNvSpPr/>
            <p:nvPr/>
          </p:nvSpPr>
          <p:spPr>
            <a:xfrm>
              <a:off x="15887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4" name="Shape 1224"/>
            <p:cNvSpPr/>
            <p:nvPr/>
          </p:nvSpPr>
          <p:spPr>
            <a:xfrm>
              <a:off x="17392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5" name="Shape 1225"/>
            <p:cNvSpPr/>
            <p:nvPr/>
          </p:nvSpPr>
          <p:spPr>
            <a:xfrm>
              <a:off x="17392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6" name="Shape 1226"/>
            <p:cNvSpPr/>
            <p:nvPr/>
          </p:nvSpPr>
          <p:spPr>
            <a:xfrm>
              <a:off x="17392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7" name="Shape 1227"/>
            <p:cNvSpPr/>
            <p:nvPr/>
          </p:nvSpPr>
          <p:spPr>
            <a:xfrm>
              <a:off x="17392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8" name="Shape 1228"/>
            <p:cNvSpPr/>
            <p:nvPr/>
          </p:nvSpPr>
          <p:spPr>
            <a:xfrm>
              <a:off x="17392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9" name="Shape 1229"/>
            <p:cNvSpPr/>
            <p:nvPr/>
          </p:nvSpPr>
          <p:spPr>
            <a:xfrm>
              <a:off x="17392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0" name="Shape 1230"/>
            <p:cNvSpPr/>
            <p:nvPr/>
          </p:nvSpPr>
          <p:spPr>
            <a:xfrm>
              <a:off x="17392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1" name="Shape 1231"/>
            <p:cNvSpPr/>
            <p:nvPr/>
          </p:nvSpPr>
          <p:spPr>
            <a:xfrm>
              <a:off x="17392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2" name="Shape 1232"/>
            <p:cNvSpPr/>
            <p:nvPr/>
          </p:nvSpPr>
          <p:spPr>
            <a:xfrm>
              <a:off x="17392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3" name="Shape 1233"/>
            <p:cNvSpPr/>
            <p:nvPr/>
          </p:nvSpPr>
          <p:spPr>
            <a:xfrm>
              <a:off x="17392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4" name="Shape 1234"/>
            <p:cNvSpPr/>
            <p:nvPr/>
          </p:nvSpPr>
          <p:spPr>
            <a:xfrm>
              <a:off x="17392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5" name="Shape 1235"/>
            <p:cNvSpPr/>
            <p:nvPr/>
          </p:nvSpPr>
          <p:spPr>
            <a:xfrm>
              <a:off x="18897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6" name="Shape 1236"/>
            <p:cNvSpPr/>
            <p:nvPr/>
          </p:nvSpPr>
          <p:spPr>
            <a:xfrm>
              <a:off x="188975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7" name="Shape 1237"/>
            <p:cNvSpPr/>
            <p:nvPr/>
          </p:nvSpPr>
          <p:spPr>
            <a:xfrm>
              <a:off x="188975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8" name="Shape 1238"/>
            <p:cNvSpPr/>
            <p:nvPr/>
          </p:nvSpPr>
          <p:spPr>
            <a:xfrm>
              <a:off x="18897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9" name="Shape 1239"/>
            <p:cNvSpPr/>
            <p:nvPr/>
          </p:nvSpPr>
          <p:spPr>
            <a:xfrm>
              <a:off x="18897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0" name="Shape 1240"/>
            <p:cNvSpPr/>
            <p:nvPr/>
          </p:nvSpPr>
          <p:spPr>
            <a:xfrm>
              <a:off x="204027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1" name="Shape 1241"/>
            <p:cNvSpPr/>
            <p:nvPr/>
          </p:nvSpPr>
          <p:spPr>
            <a:xfrm>
              <a:off x="204027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2" name="Shape 1242"/>
            <p:cNvSpPr/>
            <p:nvPr/>
          </p:nvSpPr>
          <p:spPr>
            <a:xfrm>
              <a:off x="204027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3" name="Shape 1243"/>
            <p:cNvSpPr/>
            <p:nvPr/>
          </p:nvSpPr>
          <p:spPr>
            <a:xfrm>
              <a:off x="21907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4" name="Shape 1244"/>
            <p:cNvSpPr/>
            <p:nvPr/>
          </p:nvSpPr>
          <p:spPr>
            <a:xfrm>
              <a:off x="234130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5" name="Shape 1245"/>
            <p:cNvSpPr/>
            <p:nvPr/>
          </p:nvSpPr>
          <p:spPr>
            <a:xfrm>
              <a:off x="264232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6" name="Shape 1246"/>
            <p:cNvSpPr/>
            <p:nvPr/>
          </p:nvSpPr>
          <p:spPr>
            <a:xfrm>
              <a:off x="26423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7" name="Shape 1247"/>
            <p:cNvSpPr/>
            <p:nvPr/>
          </p:nvSpPr>
          <p:spPr>
            <a:xfrm>
              <a:off x="32443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248" name="Shape 1248"/>
          <p:cNvGrpSpPr/>
          <p:nvPr/>
        </p:nvGrpSpPr>
        <p:grpSpPr>
          <a:xfrm rot="10800000">
            <a:off x="6367294" y="28698"/>
            <a:ext cx="2017554" cy="5086302"/>
            <a:chOff x="1588750" y="238125"/>
            <a:chExt cx="2078025" cy="5238750"/>
          </a:xfrm>
        </p:grpSpPr>
        <p:sp>
          <p:nvSpPr>
            <p:cNvPr id="1249" name="Shape 1249"/>
            <p:cNvSpPr/>
            <p:nvPr/>
          </p:nvSpPr>
          <p:spPr>
            <a:xfrm>
              <a:off x="15887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0" name="Shape 1250"/>
            <p:cNvSpPr/>
            <p:nvPr/>
          </p:nvSpPr>
          <p:spPr>
            <a:xfrm>
              <a:off x="15887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1" name="Shape 1251"/>
            <p:cNvSpPr/>
            <p:nvPr/>
          </p:nvSpPr>
          <p:spPr>
            <a:xfrm>
              <a:off x="15887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2" name="Shape 1252"/>
            <p:cNvSpPr/>
            <p:nvPr/>
          </p:nvSpPr>
          <p:spPr>
            <a:xfrm>
              <a:off x="15887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3" name="Shape 1253"/>
            <p:cNvSpPr/>
            <p:nvPr/>
          </p:nvSpPr>
          <p:spPr>
            <a:xfrm>
              <a:off x="15887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4" name="Shape 1254"/>
            <p:cNvSpPr/>
            <p:nvPr/>
          </p:nvSpPr>
          <p:spPr>
            <a:xfrm>
              <a:off x="15887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5" name="Shape 1255"/>
            <p:cNvSpPr/>
            <p:nvPr/>
          </p:nvSpPr>
          <p:spPr>
            <a:xfrm>
              <a:off x="17392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6" name="Shape 1256"/>
            <p:cNvSpPr/>
            <p:nvPr/>
          </p:nvSpPr>
          <p:spPr>
            <a:xfrm>
              <a:off x="17392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7" name="Shape 1257"/>
            <p:cNvSpPr/>
            <p:nvPr/>
          </p:nvSpPr>
          <p:spPr>
            <a:xfrm>
              <a:off x="17392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8" name="Shape 1258"/>
            <p:cNvSpPr/>
            <p:nvPr/>
          </p:nvSpPr>
          <p:spPr>
            <a:xfrm>
              <a:off x="17392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9" name="Shape 1259"/>
            <p:cNvSpPr/>
            <p:nvPr/>
          </p:nvSpPr>
          <p:spPr>
            <a:xfrm>
              <a:off x="17392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0" name="Shape 1260"/>
            <p:cNvSpPr/>
            <p:nvPr/>
          </p:nvSpPr>
          <p:spPr>
            <a:xfrm>
              <a:off x="17392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1" name="Shape 1261"/>
            <p:cNvSpPr/>
            <p:nvPr/>
          </p:nvSpPr>
          <p:spPr>
            <a:xfrm>
              <a:off x="17392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2" name="Shape 1262"/>
            <p:cNvSpPr/>
            <p:nvPr/>
          </p:nvSpPr>
          <p:spPr>
            <a:xfrm>
              <a:off x="188975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3" name="Shape 1263"/>
            <p:cNvSpPr/>
            <p:nvPr/>
          </p:nvSpPr>
          <p:spPr>
            <a:xfrm>
              <a:off x="188975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4" name="Shape 1264"/>
            <p:cNvSpPr/>
            <p:nvPr/>
          </p:nvSpPr>
          <p:spPr>
            <a:xfrm>
              <a:off x="188975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5" name="Shape 1265"/>
            <p:cNvSpPr/>
            <p:nvPr/>
          </p:nvSpPr>
          <p:spPr>
            <a:xfrm>
              <a:off x="188975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6" name="Shape 1266"/>
            <p:cNvSpPr/>
            <p:nvPr/>
          </p:nvSpPr>
          <p:spPr>
            <a:xfrm>
              <a:off x="18897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7" name="Shape 1267"/>
            <p:cNvSpPr/>
            <p:nvPr/>
          </p:nvSpPr>
          <p:spPr>
            <a:xfrm>
              <a:off x="188975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8" name="Shape 1268"/>
            <p:cNvSpPr/>
            <p:nvPr/>
          </p:nvSpPr>
          <p:spPr>
            <a:xfrm>
              <a:off x="188975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9" name="Shape 1269"/>
            <p:cNvSpPr/>
            <p:nvPr/>
          </p:nvSpPr>
          <p:spPr>
            <a:xfrm>
              <a:off x="188975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0" name="Shape 1270"/>
            <p:cNvSpPr/>
            <p:nvPr/>
          </p:nvSpPr>
          <p:spPr>
            <a:xfrm>
              <a:off x="188975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1" name="Shape 1271"/>
            <p:cNvSpPr/>
            <p:nvPr/>
          </p:nvSpPr>
          <p:spPr>
            <a:xfrm>
              <a:off x="18897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2" name="Shape 1272"/>
            <p:cNvSpPr/>
            <p:nvPr/>
          </p:nvSpPr>
          <p:spPr>
            <a:xfrm>
              <a:off x="188975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3" name="Shape 1273"/>
            <p:cNvSpPr/>
            <p:nvPr/>
          </p:nvSpPr>
          <p:spPr>
            <a:xfrm>
              <a:off x="188975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4" name="Shape 1274"/>
            <p:cNvSpPr/>
            <p:nvPr/>
          </p:nvSpPr>
          <p:spPr>
            <a:xfrm>
              <a:off x="188975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5" name="Shape 1275"/>
            <p:cNvSpPr/>
            <p:nvPr/>
          </p:nvSpPr>
          <p:spPr>
            <a:xfrm>
              <a:off x="188975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6" name="Shape 1276"/>
            <p:cNvSpPr/>
            <p:nvPr/>
          </p:nvSpPr>
          <p:spPr>
            <a:xfrm>
              <a:off x="188975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7" name="Shape 1277"/>
            <p:cNvSpPr/>
            <p:nvPr/>
          </p:nvSpPr>
          <p:spPr>
            <a:xfrm>
              <a:off x="188975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8" name="Shape 1278"/>
            <p:cNvSpPr/>
            <p:nvPr/>
          </p:nvSpPr>
          <p:spPr>
            <a:xfrm>
              <a:off x="18897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9" name="Shape 1279"/>
            <p:cNvSpPr/>
            <p:nvPr/>
          </p:nvSpPr>
          <p:spPr>
            <a:xfrm>
              <a:off x="188975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0" name="Shape 1280"/>
            <p:cNvSpPr/>
            <p:nvPr/>
          </p:nvSpPr>
          <p:spPr>
            <a:xfrm>
              <a:off x="188975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1" name="Shape 1281"/>
            <p:cNvSpPr/>
            <p:nvPr/>
          </p:nvSpPr>
          <p:spPr>
            <a:xfrm>
              <a:off x="204027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2" name="Shape 1282"/>
            <p:cNvSpPr/>
            <p:nvPr/>
          </p:nvSpPr>
          <p:spPr>
            <a:xfrm>
              <a:off x="204027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3" name="Shape 1283"/>
            <p:cNvSpPr/>
            <p:nvPr/>
          </p:nvSpPr>
          <p:spPr>
            <a:xfrm>
              <a:off x="204027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4" name="Shape 1284"/>
            <p:cNvSpPr/>
            <p:nvPr/>
          </p:nvSpPr>
          <p:spPr>
            <a:xfrm>
              <a:off x="204027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5" name="Shape 1285"/>
            <p:cNvSpPr/>
            <p:nvPr/>
          </p:nvSpPr>
          <p:spPr>
            <a:xfrm>
              <a:off x="204027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6" name="Shape 1286"/>
            <p:cNvSpPr/>
            <p:nvPr/>
          </p:nvSpPr>
          <p:spPr>
            <a:xfrm>
              <a:off x="204027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7" name="Shape 1287"/>
            <p:cNvSpPr/>
            <p:nvPr/>
          </p:nvSpPr>
          <p:spPr>
            <a:xfrm>
              <a:off x="204027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8" name="Shape 1288"/>
            <p:cNvSpPr/>
            <p:nvPr/>
          </p:nvSpPr>
          <p:spPr>
            <a:xfrm>
              <a:off x="204027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9" name="Shape 1289"/>
            <p:cNvSpPr/>
            <p:nvPr/>
          </p:nvSpPr>
          <p:spPr>
            <a:xfrm>
              <a:off x="204027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0" name="Shape 1290"/>
            <p:cNvSpPr/>
            <p:nvPr/>
          </p:nvSpPr>
          <p:spPr>
            <a:xfrm>
              <a:off x="204027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1" name="Shape 1291"/>
            <p:cNvSpPr/>
            <p:nvPr/>
          </p:nvSpPr>
          <p:spPr>
            <a:xfrm>
              <a:off x="204027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2" name="Shape 1292"/>
            <p:cNvSpPr/>
            <p:nvPr/>
          </p:nvSpPr>
          <p:spPr>
            <a:xfrm>
              <a:off x="204027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3" name="Shape 1293"/>
            <p:cNvSpPr/>
            <p:nvPr/>
          </p:nvSpPr>
          <p:spPr>
            <a:xfrm>
              <a:off x="204027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4" name="Shape 1294"/>
            <p:cNvSpPr/>
            <p:nvPr/>
          </p:nvSpPr>
          <p:spPr>
            <a:xfrm>
              <a:off x="204027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5" name="Shape 1295"/>
            <p:cNvSpPr/>
            <p:nvPr/>
          </p:nvSpPr>
          <p:spPr>
            <a:xfrm>
              <a:off x="204027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6" name="Shape 1296"/>
            <p:cNvSpPr/>
            <p:nvPr/>
          </p:nvSpPr>
          <p:spPr>
            <a:xfrm>
              <a:off x="204027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7" name="Shape 1297"/>
            <p:cNvSpPr/>
            <p:nvPr/>
          </p:nvSpPr>
          <p:spPr>
            <a:xfrm>
              <a:off x="204027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8" name="Shape 1298"/>
            <p:cNvSpPr/>
            <p:nvPr/>
          </p:nvSpPr>
          <p:spPr>
            <a:xfrm>
              <a:off x="204027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9" name="Shape 1299"/>
            <p:cNvSpPr/>
            <p:nvPr/>
          </p:nvSpPr>
          <p:spPr>
            <a:xfrm>
              <a:off x="204027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0" name="Shape 1300"/>
            <p:cNvSpPr/>
            <p:nvPr/>
          </p:nvSpPr>
          <p:spPr>
            <a:xfrm>
              <a:off x="2190775"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1" name="Shape 1301"/>
            <p:cNvSpPr/>
            <p:nvPr/>
          </p:nvSpPr>
          <p:spPr>
            <a:xfrm>
              <a:off x="2190775"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2" name="Shape 1302"/>
            <p:cNvSpPr/>
            <p:nvPr/>
          </p:nvSpPr>
          <p:spPr>
            <a:xfrm>
              <a:off x="2190775"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3" name="Shape 1303"/>
            <p:cNvSpPr/>
            <p:nvPr/>
          </p:nvSpPr>
          <p:spPr>
            <a:xfrm>
              <a:off x="2190775"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4" name="Shape 1304"/>
            <p:cNvSpPr/>
            <p:nvPr/>
          </p:nvSpPr>
          <p:spPr>
            <a:xfrm>
              <a:off x="21907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5" name="Shape 1305"/>
            <p:cNvSpPr/>
            <p:nvPr/>
          </p:nvSpPr>
          <p:spPr>
            <a:xfrm>
              <a:off x="21907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6" name="Shape 1306"/>
            <p:cNvSpPr/>
            <p:nvPr/>
          </p:nvSpPr>
          <p:spPr>
            <a:xfrm>
              <a:off x="2190775"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7" name="Shape 1307"/>
            <p:cNvSpPr/>
            <p:nvPr/>
          </p:nvSpPr>
          <p:spPr>
            <a:xfrm>
              <a:off x="2190775"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8" name="Shape 1308"/>
            <p:cNvSpPr/>
            <p:nvPr/>
          </p:nvSpPr>
          <p:spPr>
            <a:xfrm>
              <a:off x="21907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9" name="Shape 1309"/>
            <p:cNvSpPr/>
            <p:nvPr/>
          </p:nvSpPr>
          <p:spPr>
            <a:xfrm>
              <a:off x="2190775"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0" name="Shape 1310"/>
            <p:cNvSpPr/>
            <p:nvPr/>
          </p:nvSpPr>
          <p:spPr>
            <a:xfrm>
              <a:off x="21907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1" name="Shape 1311"/>
            <p:cNvSpPr/>
            <p:nvPr/>
          </p:nvSpPr>
          <p:spPr>
            <a:xfrm>
              <a:off x="2190775"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2" name="Shape 1312"/>
            <p:cNvSpPr/>
            <p:nvPr/>
          </p:nvSpPr>
          <p:spPr>
            <a:xfrm>
              <a:off x="21907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3" name="Shape 1313"/>
            <p:cNvSpPr/>
            <p:nvPr/>
          </p:nvSpPr>
          <p:spPr>
            <a:xfrm>
              <a:off x="21907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4" name="Shape 1314"/>
            <p:cNvSpPr/>
            <p:nvPr/>
          </p:nvSpPr>
          <p:spPr>
            <a:xfrm>
              <a:off x="21907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5" name="Shape 1315"/>
            <p:cNvSpPr/>
            <p:nvPr/>
          </p:nvSpPr>
          <p:spPr>
            <a:xfrm>
              <a:off x="2190775"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6" name="Shape 1316"/>
            <p:cNvSpPr/>
            <p:nvPr/>
          </p:nvSpPr>
          <p:spPr>
            <a:xfrm>
              <a:off x="21907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7" name="Shape 1317"/>
            <p:cNvSpPr/>
            <p:nvPr/>
          </p:nvSpPr>
          <p:spPr>
            <a:xfrm>
              <a:off x="21907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8" name="Shape 1318"/>
            <p:cNvSpPr/>
            <p:nvPr/>
          </p:nvSpPr>
          <p:spPr>
            <a:xfrm>
              <a:off x="2190775"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9" name="Shape 1319"/>
            <p:cNvSpPr/>
            <p:nvPr/>
          </p:nvSpPr>
          <p:spPr>
            <a:xfrm>
              <a:off x="21907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0" name="Shape 1320"/>
            <p:cNvSpPr/>
            <p:nvPr/>
          </p:nvSpPr>
          <p:spPr>
            <a:xfrm>
              <a:off x="2190775"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1" name="Shape 1321"/>
            <p:cNvSpPr/>
            <p:nvPr/>
          </p:nvSpPr>
          <p:spPr>
            <a:xfrm>
              <a:off x="2190775"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2" name="Shape 1322"/>
            <p:cNvSpPr/>
            <p:nvPr/>
          </p:nvSpPr>
          <p:spPr>
            <a:xfrm>
              <a:off x="21907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3" name="Shape 1323"/>
            <p:cNvSpPr/>
            <p:nvPr/>
          </p:nvSpPr>
          <p:spPr>
            <a:xfrm>
              <a:off x="21907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4" name="Shape 1324"/>
            <p:cNvSpPr/>
            <p:nvPr/>
          </p:nvSpPr>
          <p:spPr>
            <a:xfrm>
              <a:off x="2190775"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5" name="Shape 1325"/>
            <p:cNvSpPr/>
            <p:nvPr/>
          </p:nvSpPr>
          <p:spPr>
            <a:xfrm>
              <a:off x="234130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6" name="Shape 1326"/>
            <p:cNvSpPr/>
            <p:nvPr/>
          </p:nvSpPr>
          <p:spPr>
            <a:xfrm>
              <a:off x="234130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7" name="Shape 1327"/>
            <p:cNvSpPr/>
            <p:nvPr/>
          </p:nvSpPr>
          <p:spPr>
            <a:xfrm>
              <a:off x="234130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8" name="Shape 1328"/>
            <p:cNvSpPr/>
            <p:nvPr/>
          </p:nvSpPr>
          <p:spPr>
            <a:xfrm>
              <a:off x="234130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9" name="Shape 1329"/>
            <p:cNvSpPr/>
            <p:nvPr/>
          </p:nvSpPr>
          <p:spPr>
            <a:xfrm>
              <a:off x="234130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0" name="Shape 1330"/>
            <p:cNvSpPr/>
            <p:nvPr/>
          </p:nvSpPr>
          <p:spPr>
            <a:xfrm>
              <a:off x="234130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1" name="Shape 1331"/>
            <p:cNvSpPr/>
            <p:nvPr/>
          </p:nvSpPr>
          <p:spPr>
            <a:xfrm>
              <a:off x="234130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2" name="Shape 1332"/>
            <p:cNvSpPr/>
            <p:nvPr/>
          </p:nvSpPr>
          <p:spPr>
            <a:xfrm>
              <a:off x="234130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3" name="Shape 1333"/>
            <p:cNvSpPr/>
            <p:nvPr/>
          </p:nvSpPr>
          <p:spPr>
            <a:xfrm>
              <a:off x="234130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4" name="Shape 1334"/>
            <p:cNvSpPr/>
            <p:nvPr/>
          </p:nvSpPr>
          <p:spPr>
            <a:xfrm>
              <a:off x="234130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5" name="Shape 1335"/>
            <p:cNvSpPr/>
            <p:nvPr/>
          </p:nvSpPr>
          <p:spPr>
            <a:xfrm>
              <a:off x="234130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6" name="Shape 1336"/>
            <p:cNvSpPr/>
            <p:nvPr/>
          </p:nvSpPr>
          <p:spPr>
            <a:xfrm>
              <a:off x="234130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7" name="Shape 1337"/>
            <p:cNvSpPr/>
            <p:nvPr/>
          </p:nvSpPr>
          <p:spPr>
            <a:xfrm>
              <a:off x="234130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8" name="Shape 1338"/>
            <p:cNvSpPr/>
            <p:nvPr/>
          </p:nvSpPr>
          <p:spPr>
            <a:xfrm>
              <a:off x="234130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9" name="Shape 1339"/>
            <p:cNvSpPr/>
            <p:nvPr/>
          </p:nvSpPr>
          <p:spPr>
            <a:xfrm>
              <a:off x="234130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0" name="Shape 1340"/>
            <p:cNvSpPr/>
            <p:nvPr/>
          </p:nvSpPr>
          <p:spPr>
            <a:xfrm>
              <a:off x="234130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1" name="Shape 1341"/>
            <p:cNvSpPr/>
            <p:nvPr/>
          </p:nvSpPr>
          <p:spPr>
            <a:xfrm>
              <a:off x="234130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2" name="Shape 1342"/>
            <p:cNvSpPr/>
            <p:nvPr/>
          </p:nvSpPr>
          <p:spPr>
            <a:xfrm>
              <a:off x="234130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3" name="Shape 1343"/>
            <p:cNvSpPr/>
            <p:nvPr/>
          </p:nvSpPr>
          <p:spPr>
            <a:xfrm>
              <a:off x="234130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4" name="Shape 1344"/>
            <p:cNvSpPr/>
            <p:nvPr/>
          </p:nvSpPr>
          <p:spPr>
            <a:xfrm>
              <a:off x="234130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5" name="Shape 1345"/>
            <p:cNvSpPr/>
            <p:nvPr/>
          </p:nvSpPr>
          <p:spPr>
            <a:xfrm>
              <a:off x="234130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6" name="Shape 1346"/>
            <p:cNvSpPr/>
            <p:nvPr/>
          </p:nvSpPr>
          <p:spPr>
            <a:xfrm>
              <a:off x="234130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7" name="Shape 1347"/>
            <p:cNvSpPr/>
            <p:nvPr/>
          </p:nvSpPr>
          <p:spPr>
            <a:xfrm>
              <a:off x="234130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8" name="Shape 1348"/>
            <p:cNvSpPr/>
            <p:nvPr/>
          </p:nvSpPr>
          <p:spPr>
            <a:xfrm>
              <a:off x="234130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9" name="Shape 1349"/>
            <p:cNvSpPr/>
            <p:nvPr/>
          </p:nvSpPr>
          <p:spPr>
            <a:xfrm>
              <a:off x="234130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0" name="Shape 1350"/>
            <p:cNvSpPr/>
            <p:nvPr/>
          </p:nvSpPr>
          <p:spPr>
            <a:xfrm>
              <a:off x="234130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1" name="Shape 1351"/>
            <p:cNvSpPr/>
            <p:nvPr/>
          </p:nvSpPr>
          <p:spPr>
            <a:xfrm>
              <a:off x="249180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2" name="Shape 1352"/>
            <p:cNvSpPr/>
            <p:nvPr/>
          </p:nvSpPr>
          <p:spPr>
            <a:xfrm>
              <a:off x="24918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3" name="Shape 1353"/>
            <p:cNvSpPr/>
            <p:nvPr/>
          </p:nvSpPr>
          <p:spPr>
            <a:xfrm>
              <a:off x="249180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4" name="Shape 1354"/>
            <p:cNvSpPr/>
            <p:nvPr/>
          </p:nvSpPr>
          <p:spPr>
            <a:xfrm>
              <a:off x="249180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5" name="Shape 1355"/>
            <p:cNvSpPr/>
            <p:nvPr/>
          </p:nvSpPr>
          <p:spPr>
            <a:xfrm>
              <a:off x="249180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6" name="Shape 1356"/>
            <p:cNvSpPr/>
            <p:nvPr/>
          </p:nvSpPr>
          <p:spPr>
            <a:xfrm>
              <a:off x="249180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7" name="Shape 1357"/>
            <p:cNvSpPr/>
            <p:nvPr/>
          </p:nvSpPr>
          <p:spPr>
            <a:xfrm>
              <a:off x="249180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8" name="Shape 1358"/>
            <p:cNvSpPr/>
            <p:nvPr/>
          </p:nvSpPr>
          <p:spPr>
            <a:xfrm>
              <a:off x="249180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9" name="Shape 1359"/>
            <p:cNvSpPr/>
            <p:nvPr/>
          </p:nvSpPr>
          <p:spPr>
            <a:xfrm>
              <a:off x="249180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0" name="Shape 1360"/>
            <p:cNvSpPr/>
            <p:nvPr/>
          </p:nvSpPr>
          <p:spPr>
            <a:xfrm>
              <a:off x="249180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1" name="Shape 1361"/>
            <p:cNvSpPr/>
            <p:nvPr/>
          </p:nvSpPr>
          <p:spPr>
            <a:xfrm>
              <a:off x="249180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2" name="Shape 1362"/>
            <p:cNvSpPr/>
            <p:nvPr/>
          </p:nvSpPr>
          <p:spPr>
            <a:xfrm>
              <a:off x="24918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3" name="Shape 1363"/>
            <p:cNvSpPr/>
            <p:nvPr/>
          </p:nvSpPr>
          <p:spPr>
            <a:xfrm>
              <a:off x="249180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4" name="Shape 1364"/>
            <p:cNvSpPr/>
            <p:nvPr/>
          </p:nvSpPr>
          <p:spPr>
            <a:xfrm>
              <a:off x="249180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5" name="Shape 1365"/>
            <p:cNvSpPr/>
            <p:nvPr/>
          </p:nvSpPr>
          <p:spPr>
            <a:xfrm>
              <a:off x="249180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6" name="Shape 1366"/>
            <p:cNvSpPr/>
            <p:nvPr/>
          </p:nvSpPr>
          <p:spPr>
            <a:xfrm>
              <a:off x="249180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7" name="Shape 1367"/>
            <p:cNvSpPr/>
            <p:nvPr/>
          </p:nvSpPr>
          <p:spPr>
            <a:xfrm>
              <a:off x="249180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8" name="Shape 1368"/>
            <p:cNvSpPr/>
            <p:nvPr/>
          </p:nvSpPr>
          <p:spPr>
            <a:xfrm>
              <a:off x="249180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9" name="Shape 1369"/>
            <p:cNvSpPr/>
            <p:nvPr/>
          </p:nvSpPr>
          <p:spPr>
            <a:xfrm>
              <a:off x="249180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0" name="Shape 1370"/>
            <p:cNvSpPr/>
            <p:nvPr/>
          </p:nvSpPr>
          <p:spPr>
            <a:xfrm>
              <a:off x="249180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1" name="Shape 1371"/>
            <p:cNvSpPr/>
            <p:nvPr/>
          </p:nvSpPr>
          <p:spPr>
            <a:xfrm>
              <a:off x="249180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2" name="Shape 1372"/>
            <p:cNvSpPr/>
            <p:nvPr/>
          </p:nvSpPr>
          <p:spPr>
            <a:xfrm>
              <a:off x="249180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3" name="Shape 1373"/>
            <p:cNvSpPr/>
            <p:nvPr/>
          </p:nvSpPr>
          <p:spPr>
            <a:xfrm>
              <a:off x="249180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4" name="Shape 1374"/>
            <p:cNvSpPr/>
            <p:nvPr/>
          </p:nvSpPr>
          <p:spPr>
            <a:xfrm>
              <a:off x="249180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5" name="Shape 1375"/>
            <p:cNvSpPr/>
            <p:nvPr/>
          </p:nvSpPr>
          <p:spPr>
            <a:xfrm>
              <a:off x="249180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6" name="Shape 1376"/>
            <p:cNvSpPr/>
            <p:nvPr/>
          </p:nvSpPr>
          <p:spPr>
            <a:xfrm>
              <a:off x="264232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7" name="Shape 1377"/>
            <p:cNvSpPr/>
            <p:nvPr/>
          </p:nvSpPr>
          <p:spPr>
            <a:xfrm>
              <a:off x="264232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8" name="Shape 1378"/>
            <p:cNvSpPr/>
            <p:nvPr/>
          </p:nvSpPr>
          <p:spPr>
            <a:xfrm>
              <a:off x="264232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9" name="Shape 1379"/>
            <p:cNvSpPr/>
            <p:nvPr/>
          </p:nvSpPr>
          <p:spPr>
            <a:xfrm>
              <a:off x="26423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0" name="Shape 1380"/>
            <p:cNvSpPr/>
            <p:nvPr/>
          </p:nvSpPr>
          <p:spPr>
            <a:xfrm>
              <a:off x="264232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1" name="Shape 1381"/>
            <p:cNvSpPr/>
            <p:nvPr/>
          </p:nvSpPr>
          <p:spPr>
            <a:xfrm>
              <a:off x="26423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2" name="Shape 1382"/>
            <p:cNvSpPr/>
            <p:nvPr/>
          </p:nvSpPr>
          <p:spPr>
            <a:xfrm>
              <a:off x="26423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3" name="Shape 1383"/>
            <p:cNvSpPr/>
            <p:nvPr/>
          </p:nvSpPr>
          <p:spPr>
            <a:xfrm>
              <a:off x="264232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4" name="Shape 1384"/>
            <p:cNvSpPr/>
            <p:nvPr/>
          </p:nvSpPr>
          <p:spPr>
            <a:xfrm>
              <a:off x="26423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5" name="Shape 1385"/>
            <p:cNvSpPr/>
            <p:nvPr/>
          </p:nvSpPr>
          <p:spPr>
            <a:xfrm>
              <a:off x="264232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6" name="Shape 1386"/>
            <p:cNvSpPr/>
            <p:nvPr/>
          </p:nvSpPr>
          <p:spPr>
            <a:xfrm>
              <a:off x="264232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7" name="Shape 1387"/>
            <p:cNvSpPr/>
            <p:nvPr/>
          </p:nvSpPr>
          <p:spPr>
            <a:xfrm>
              <a:off x="264232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8" name="Shape 1388"/>
            <p:cNvSpPr/>
            <p:nvPr/>
          </p:nvSpPr>
          <p:spPr>
            <a:xfrm>
              <a:off x="264232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9" name="Shape 1389"/>
            <p:cNvSpPr/>
            <p:nvPr/>
          </p:nvSpPr>
          <p:spPr>
            <a:xfrm>
              <a:off x="264232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0" name="Shape 1390"/>
            <p:cNvSpPr/>
            <p:nvPr/>
          </p:nvSpPr>
          <p:spPr>
            <a:xfrm>
              <a:off x="264232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1" name="Shape 1391"/>
            <p:cNvSpPr/>
            <p:nvPr/>
          </p:nvSpPr>
          <p:spPr>
            <a:xfrm>
              <a:off x="264232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2" name="Shape 1392"/>
            <p:cNvSpPr/>
            <p:nvPr/>
          </p:nvSpPr>
          <p:spPr>
            <a:xfrm>
              <a:off x="26423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3" name="Shape 1393"/>
            <p:cNvSpPr/>
            <p:nvPr/>
          </p:nvSpPr>
          <p:spPr>
            <a:xfrm>
              <a:off x="264232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4" name="Shape 1394"/>
            <p:cNvSpPr/>
            <p:nvPr/>
          </p:nvSpPr>
          <p:spPr>
            <a:xfrm>
              <a:off x="264232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5" name="Shape 1395"/>
            <p:cNvSpPr/>
            <p:nvPr/>
          </p:nvSpPr>
          <p:spPr>
            <a:xfrm>
              <a:off x="26423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6" name="Shape 1396"/>
            <p:cNvSpPr/>
            <p:nvPr/>
          </p:nvSpPr>
          <p:spPr>
            <a:xfrm>
              <a:off x="2792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7" name="Shape 1397"/>
            <p:cNvSpPr/>
            <p:nvPr/>
          </p:nvSpPr>
          <p:spPr>
            <a:xfrm>
              <a:off x="2792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8" name="Shape 1398"/>
            <p:cNvSpPr/>
            <p:nvPr/>
          </p:nvSpPr>
          <p:spPr>
            <a:xfrm>
              <a:off x="2792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9" name="Shape 1399"/>
            <p:cNvSpPr/>
            <p:nvPr/>
          </p:nvSpPr>
          <p:spPr>
            <a:xfrm>
              <a:off x="2792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0" name="Shape 1400"/>
            <p:cNvSpPr/>
            <p:nvPr/>
          </p:nvSpPr>
          <p:spPr>
            <a:xfrm>
              <a:off x="2792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1" name="Shape 1401"/>
            <p:cNvSpPr/>
            <p:nvPr/>
          </p:nvSpPr>
          <p:spPr>
            <a:xfrm>
              <a:off x="2792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2" name="Shape 1402"/>
            <p:cNvSpPr/>
            <p:nvPr/>
          </p:nvSpPr>
          <p:spPr>
            <a:xfrm>
              <a:off x="2792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3" name="Shape 1403"/>
            <p:cNvSpPr/>
            <p:nvPr/>
          </p:nvSpPr>
          <p:spPr>
            <a:xfrm>
              <a:off x="2792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4" name="Shape 1404"/>
            <p:cNvSpPr/>
            <p:nvPr/>
          </p:nvSpPr>
          <p:spPr>
            <a:xfrm>
              <a:off x="2792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5" name="Shape 1405"/>
            <p:cNvSpPr/>
            <p:nvPr/>
          </p:nvSpPr>
          <p:spPr>
            <a:xfrm>
              <a:off x="2792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6" name="Shape 1406"/>
            <p:cNvSpPr/>
            <p:nvPr/>
          </p:nvSpPr>
          <p:spPr>
            <a:xfrm>
              <a:off x="2792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7" name="Shape 1407"/>
            <p:cNvSpPr/>
            <p:nvPr/>
          </p:nvSpPr>
          <p:spPr>
            <a:xfrm>
              <a:off x="2792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8" name="Shape 1408"/>
            <p:cNvSpPr/>
            <p:nvPr/>
          </p:nvSpPr>
          <p:spPr>
            <a:xfrm>
              <a:off x="2792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9" name="Shape 1409"/>
            <p:cNvSpPr/>
            <p:nvPr/>
          </p:nvSpPr>
          <p:spPr>
            <a:xfrm>
              <a:off x="2792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0" name="Shape 1410"/>
            <p:cNvSpPr/>
            <p:nvPr/>
          </p:nvSpPr>
          <p:spPr>
            <a:xfrm>
              <a:off x="2792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1" name="Shape 1411"/>
            <p:cNvSpPr/>
            <p:nvPr/>
          </p:nvSpPr>
          <p:spPr>
            <a:xfrm>
              <a:off x="2792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2" name="Shape 1412"/>
            <p:cNvSpPr/>
            <p:nvPr/>
          </p:nvSpPr>
          <p:spPr>
            <a:xfrm>
              <a:off x="2792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3" name="Shape 1413"/>
            <p:cNvSpPr/>
            <p:nvPr/>
          </p:nvSpPr>
          <p:spPr>
            <a:xfrm>
              <a:off x="2792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4" name="Shape 1414"/>
            <p:cNvSpPr/>
            <p:nvPr/>
          </p:nvSpPr>
          <p:spPr>
            <a:xfrm>
              <a:off x="294332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5" name="Shape 1415"/>
            <p:cNvSpPr/>
            <p:nvPr/>
          </p:nvSpPr>
          <p:spPr>
            <a:xfrm>
              <a:off x="294332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6" name="Shape 1416"/>
            <p:cNvSpPr/>
            <p:nvPr/>
          </p:nvSpPr>
          <p:spPr>
            <a:xfrm>
              <a:off x="294332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7" name="Shape 1417"/>
            <p:cNvSpPr/>
            <p:nvPr/>
          </p:nvSpPr>
          <p:spPr>
            <a:xfrm>
              <a:off x="294332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8" name="Shape 1418"/>
            <p:cNvSpPr/>
            <p:nvPr/>
          </p:nvSpPr>
          <p:spPr>
            <a:xfrm>
              <a:off x="294332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9" name="Shape 1419"/>
            <p:cNvSpPr/>
            <p:nvPr/>
          </p:nvSpPr>
          <p:spPr>
            <a:xfrm>
              <a:off x="294332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0" name="Shape 1420"/>
            <p:cNvSpPr/>
            <p:nvPr/>
          </p:nvSpPr>
          <p:spPr>
            <a:xfrm>
              <a:off x="294332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1" name="Shape 1421"/>
            <p:cNvSpPr/>
            <p:nvPr/>
          </p:nvSpPr>
          <p:spPr>
            <a:xfrm>
              <a:off x="294332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2" name="Shape 1422"/>
            <p:cNvSpPr/>
            <p:nvPr/>
          </p:nvSpPr>
          <p:spPr>
            <a:xfrm>
              <a:off x="294332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3" name="Shape 1423"/>
            <p:cNvSpPr/>
            <p:nvPr/>
          </p:nvSpPr>
          <p:spPr>
            <a:xfrm>
              <a:off x="294332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4" name="Shape 1424"/>
            <p:cNvSpPr/>
            <p:nvPr/>
          </p:nvSpPr>
          <p:spPr>
            <a:xfrm>
              <a:off x="294332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5" name="Shape 1425"/>
            <p:cNvSpPr/>
            <p:nvPr/>
          </p:nvSpPr>
          <p:spPr>
            <a:xfrm>
              <a:off x="294332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6" name="Shape 1426"/>
            <p:cNvSpPr/>
            <p:nvPr/>
          </p:nvSpPr>
          <p:spPr>
            <a:xfrm>
              <a:off x="294332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7" name="Shape 1427"/>
            <p:cNvSpPr/>
            <p:nvPr/>
          </p:nvSpPr>
          <p:spPr>
            <a:xfrm>
              <a:off x="294332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8" name="Shape 1428"/>
            <p:cNvSpPr/>
            <p:nvPr/>
          </p:nvSpPr>
          <p:spPr>
            <a:xfrm>
              <a:off x="294332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9" name="Shape 1429"/>
            <p:cNvSpPr/>
            <p:nvPr/>
          </p:nvSpPr>
          <p:spPr>
            <a:xfrm>
              <a:off x="294332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0" name="Shape 1430"/>
            <p:cNvSpPr/>
            <p:nvPr/>
          </p:nvSpPr>
          <p:spPr>
            <a:xfrm>
              <a:off x="294332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1" name="Shape 1431"/>
            <p:cNvSpPr/>
            <p:nvPr/>
          </p:nvSpPr>
          <p:spPr>
            <a:xfrm>
              <a:off x="294332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2" name="Shape 1432"/>
            <p:cNvSpPr/>
            <p:nvPr/>
          </p:nvSpPr>
          <p:spPr>
            <a:xfrm>
              <a:off x="3093850"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3" name="Shape 1433"/>
            <p:cNvSpPr/>
            <p:nvPr/>
          </p:nvSpPr>
          <p:spPr>
            <a:xfrm>
              <a:off x="3093850"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4" name="Shape 1434"/>
            <p:cNvSpPr/>
            <p:nvPr/>
          </p:nvSpPr>
          <p:spPr>
            <a:xfrm>
              <a:off x="3093850"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5" name="Shape 1435"/>
            <p:cNvSpPr/>
            <p:nvPr/>
          </p:nvSpPr>
          <p:spPr>
            <a:xfrm>
              <a:off x="3093850"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6" name="Shape 1436"/>
            <p:cNvSpPr/>
            <p:nvPr/>
          </p:nvSpPr>
          <p:spPr>
            <a:xfrm>
              <a:off x="3093850"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7" name="Shape 1437"/>
            <p:cNvSpPr/>
            <p:nvPr/>
          </p:nvSpPr>
          <p:spPr>
            <a:xfrm>
              <a:off x="3093850"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8" name="Shape 1438"/>
            <p:cNvSpPr/>
            <p:nvPr/>
          </p:nvSpPr>
          <p:spPr>
            <a:xfrm>
              <a:off x="3093850"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9" name="Shape 1439"/>
            <p:cNvSpPr/>
            <p:nvPr/>
          </p:nvSpPr>
          <p:spPr>
            <a:xfrm>
              <a:off x="309385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0" name="Shape 1440"/>
            <p:cNvSpPr/>
            <p:nvPr/>
          </p:nvSpPr>
          <p:spPr>
            <a:xfrm>
              <a:off x="3093850"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1" name="Shape 1441"/>
            <p:cNvSpPr/>
            <p:nvPr/>
          </p:nvSpPr>
          <p:spPr>
            <a:xfrm>
              <a:off x="324435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2" name="Shape 1442"/>
            <p:cNvSpPr/>
            <p:nvPr/>
          </p:nvSpPr>
          <p:spPr>
            <a:xfrm>
              <a:off x="32443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3" name="Shape 1443"/>
            <p:cNvSpPr/>
            <p:nvPr/>
          </p:nvSpPr>
          <p:spPr>
            <a:xfrm>
              <a:off x="324435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4" name="Shape 1444"/>
            <p:cNvSpPr/>
            <p:nvPr/>
          </p:nvSpPr>
          <p:spPr>
            <a:xfrm>
              <a:off x="324435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5" name="Shape 1445"/>
            <p:cNvSpPr/>
            <p:nvPr/>
          </p:nvSpPr>
          <p:spPr>
            <a:xfrm>
              <a:off x="32443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6" name="Shape 1446"/>
            <p:cNvSpPr/>
            <p:nvPr/>
          </p:nvSpPr>
          <p:spPr>
            <a:xfrm>
              <a:off x="324435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7" name="Shape 1447"/>
            <p:cNvSpPr/>
            <p:nvPr/>
          </p:nvSpPr>
          <p:spPr>
            <a:xfrm>
              <a:off x="324435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8" name="Shape 1448"/>
            <p:cNvSpPr/>
            <p:nvPr/>
          </p:nvSpPr>
          <p:spPr>
            <a:xfrm>
              <a:off x="324435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9" name="Shape 1449"/>
            <p:cNvSpPr/>
            <p:nvPr/>
          </p:nvSpPr>
          <p:spPr>
            <a:xfrm>
              <a:off x="33948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0" name="Shape 1450"/>
            <p:cNvSpPr/>
            <p:nvPr/>
          </p:nvSpPr>
          <p:spPr>
            <a:xfrm>
              <a:off x="33948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1" name="Shape 1451"/>
            <p:cNvSpPr/>
            <p:nvPr/>
          </p:nvSpPr>
          <p:spPr>
            <a:xfrm>
              <a:off x="33948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2" name="Shape 1452"/>
            <p:cNvSpPr/>
            <p:nvPr/>
          </p:nvSpPr>
          <p:spPr>
            <a:xfrm>
              <a:off x="33948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3" name="Shape 1453"/>
            <p:cNvSpPr/>
            <p:nvPr/>
          </p:nvSpPr>
          <p:spPr>
            <a:xfrm>
              <a:off x="33948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4" name="Shape 1454"/>
            <p:cNvSpPr/>
            <p:nvPr/>
          </p:nvSpPr>
          <p:spPr>
            <a:xfrm>
              <a:off x="33948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5" name="Shape 1455"/>
            <p:cNvSpPr/>
            <p:nvPr/>
          </p:nvSpPr>
          <p:spPr>
            <a:xfrm>
              <a:off x="35453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6" name="Shape 1456"/>
            <p:cNvSpPr/>
            <p:nvPr/>
          </p:nvSpPr>
          <p:spPr>
            <a:xfrm>
              <a:off x="35453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7" name="Shape 1457"/>
            <p:cNvSpPr/>
            <p:nvPr/>
          </p:nvSpPr>
          <p:spPr>
            <a:xfrm>
              <a:off x="35453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58" name="Shape 1458"/>
          <p:cNvGrpSpPr/>
          <p:nvPr/>
        </p:nvGrpSpPr>
        <p:grpSpPr>
          <a:xfrm rot="10800000">
            <a:off x="6367294" y="28698"/>
            <a:ext cx="2309820" cy="5086302"/>
            <a:chOff x="1287725" y="238125"/>
            <a:chExt cx="2379050" cy="5238750"/>
          </a:xfrm>
        </p:grpSpPr>
        <p:sp>
          <p:nvSpPr>
            <p:cNvPr id="1459" name="Shape 1459"/>
            <p:cNvSpPr/>
            <p:nvPr/>
          </p:nvSpPr>
          <p:spPr>
            <a:xfrm>
              <a:off x="128772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0" name="Shape 1460"/>
            <p:cNvSpPr/>
            <p:nvPr/>
          </p:nvSpPr>
          <p:spPr>
            <a:xfrm>
              <a:off x="12877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1" name="Shape 1461"/>
            <p:cNvSpPr/>
            <p:nvPr/>
          </p:nvSpPr>
          <p:spPr>
            <a:xfrm>
              <a:off x="128772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2" name="Shape 1462"/>
            <p:cNvSpPr/>
            <p:nvPr/>
          </p:nvSpPr>
          <p:spPr>
            <a:xfrm>
              <a:off x="128772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3" name="Shape 1463"/>
            <p:cNvSpPr/>
            <p:nvPr/>
          </p:nvSpPr>
          <p:spPr>
            <a:xfrm>
              <a:off x="128772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4" name="Shape 1464"/>
            <p:cNvSpPr/>
            <p:nvPr/>
          </p:nvSpPr>
          <p:spPr>
            <a:xfrm>
              <a:off x="128772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5" name="Shape 1465"/>
            <p:cNvSpPr/>
            <p:nvPr/>
          </p:nvSpPr>
          <p:spPr>
            <a:xfrm>
              <a:off x="128772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6" name="Shape 1466"/>
            <p:cNvSpPr/>
            <p:nvPr/>
          </p:nvSpPr>
          <p:spPr>
            <a:xfrm>
              <a:off x="128772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7" name="Shape 1467"/>
            <p:cNvSpPr/>
            <p:nvPr/>
          </p:nvSpPr>
          <p:spPr>
            <a:xfrm>
              <a:off x="128772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8" name="Shape 1468"/>
            <p:cNvSpPr/>
            <p:nvPr/>
          </p:nvSpPr>
          <p:spPr>
            <a:xfrm>
              <a:off x="12877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9" name="Shape 1469"/>
            <p:cNvSpPr/>
            <p:nvPr/>
          </p:nvSpPr>
          <p:spPr>
            <a:xfrm>
              <a:off x="128772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0" name="Shape 1470"/>
            <p:cNvSpPr/>
            <p:nvPr/>
          </p:nvSpPr>
          <p:spPr>
            <a:xfrm>
              <a:off x="128772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1" name="Shape 1471"/>
            <p:cNvSpPr/>
            <p:nvPr/>
          </p:nvSpPr>
          <p:spPr>
            <a:xfrm>
              <a:off x="128772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2" name="Shape 1472"/>
            <p:cNvSpPr/>
            <p:nvPr/>
          </p:nvSpPr>
          <p:spPr>
            <a:xfrm>
              <a:off x="128772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3" name="Shape 1473"/>
            <p:cNvSpPr/>
            <p:nvPr/>
          </p:nvSpPr>
          <p:spPr>
            <a:xfrm>
              <a:off x="128772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4" name="Shape 1474"/>
            <p:cNvSpPr/>
            <p:nvPr/>
          </p:nvSpPr>
          <p:spPr>
            <a:xfrm>
              <a:off x="14382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5" name="Shape 1475"/>
            <p:cNvSpPr/>
            <p:nvPr/>
          </p:nvSpPr>
          <p:spPr>
            <a:xfrm>
              <a:off x="14382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6" name="Shape 1476"/>
            <p:cNvSpPr/>
            <p:nvPr/>
          </p:nvSpPr>
          <p:spPr>
            <a:xfrm>
              <a:off x="14382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7" name="Shape 1477"/>
            <p:cNvSpPr/>
            <p:nvPr/>
          </p:nvSpPr>
          <p:spPr>
            <a:xfrm>
              <a:off x="14382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8" name="Shape 1478"/>
            <p:cNvSpPr/>
            <p:nvPr/>
          </p:nvSpPr>
          <p:spPr>
            <a:xfrm>
              <a:off x="15887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9" name="Shape 1479"/>
            <p:cNvSpPr/>
            <p:nvPr/>
          </p:nvSpPr>
          <p:spPr>
            <a:xfrm>
              <a:off x="15887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0" name="Shape 1480"/>
            <p:cNvSpPr/>
            <p:nvPr/>
          </p:nvSpPr>
          <p:spPr>
            <a:xfrm>
              <a:off x="15887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1" name="Shape 1481"/>
            <p:cNvSpPr/>
            <p:nvPr/>
          </p:nvSpPr>
          <p:spPr>
            <a:xfrm>
              <a:off x="15887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2" name="Shape 1482"/>
            <p:cNvSpPr/>
            <p:nvPr/>
          </p:nvSpPr>
          <p:spPr>
            <a:xfrm>
              <a:off x="15887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3" name="Shape 1483"/>
            <p:cNvSpPr/>
            <p:nvPr/>
          </p:nvSpPr>
          <p:spPr>
            <a:xfrm>
              <a:off x="15887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4" name="Shape 1484"/>
            <p:cNvSpPr/>
            <p:nvPr/>
          </p:nvSpPr>
          <p:spPr>
            <a:xfrm>
              <a:off x="15887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5" name="Shape 1485"/>
            <p:cNvSpPr/>
            <p:nvPr/>
          </p:nvSpPr>
          <p:spPr>
            <a:xfrm>
              <a:off x="15887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6" name="Shape 1486"/>
            <p:cNvSpPr/>
            <p:nvPr/>
          </p:nvSpPr>
          <p:spPr>
            <a:xfrm>
              <a:off x="15887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7" name="Shape 1487"/>
            <p:cNvSpPr/>
            <p:nvPr/>
          </p:nvSpPr>
          <p:spPr>
            <a:xfrm>
              <a:off x="15887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8" name="Shape 1488"/>
            <p:cNvSpPr/>
            <p:nvPr/>
          </p:nvSpPr>
          <p:spPr>
            <a:xfrm>
              <a:off x="17392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9" name="Shape 1489"/>
            <p:cNvSpPr/>
            <p:nvPr/>
          </p:nvSpPr>
          <p:spPr>
            <a:xfrm>
              <a:off x="17392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0" name="Shape 1490"/>
            <p:cNvSpPr/>
            <p:nvPr/>
          </p:nvSpPr>
          <p:spPr>
            <a:xfrm>
              <a:off x="17392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1" name="Shape 1491"/>
            <p:cNvSpPr/>
            <p:nvPr/>
          </p:nvSpPr>
          <p:spPr>
            <a:xfrm>
              <a:off x="17392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2" name="Shape 1492"/>
            <p:cNvSpPr/>
            <p:nvPr/>
          </p:nvSpPr>
          <p:spPr>
            <a:xfrm>
              <a:off x="17392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3" name="Shape 1493"/>
            <p:cNvSpPr/>
            <p:nvPr/>
          </p:nvSpPr>
          <p:spPr>
            <a:xfrm>
              <a:off x="17392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4" name="Shape 1494"/>
            <p:cNvSpPr/>
            <p:nvPr/>
          </p:nvSpPr>
          <p:spPr>
            <a:xfrm>
              <a:off x="17392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5" name="Shape 1495"/>
            <p:cNvSpPr/>
            <p:nvPr/>
          </p:nvSpPr>
          <p:spPr>
            <a:xfrm>
              <a:off x="17392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6" name="Shape 1496"/>
            <p:cNvSpPr/>
            <p:nvPr/>
          </p:nvSpPr>
          <p:spPr>
            <a:xfrm>
              <a:off x="17392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7" name="Shape 1497"/>
            <p:cNvSpPr/>
            <p:nvPr/>
          </p:nvSpPr>
          <p:spPr>
            <a:xfrm>
              <a:off x="17392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8" name="Shape 1498"/>
            <p:cNvSpPr/>
            <p:nvPr/>
          </p:nvSpPr>
          <p:spPr>
            <a:xfrm>
              <a:off x="17392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9" name="Shape 1499"/>
            <p:cNvSpPr/>
            <p:nvPr/>
          </p:nvSpPr>
          <p:spPr>
            <a:xfrm>
              <a:off x="17392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0" name="Shape 1500"/>
            <p:cNvSpPr/>
            <p:nvPr/>
          </p:nvSpPr>
          <p:spPr>
            <a:xfrm>
              <a:off x="17392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1" name="Shape 1501"/>
            <p:cNvSpPr/>
            <p:nvPr/>
          </p:nvSpPr>
          <p:spPr>
            <a:xfrm>
              <a:off x="17392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2" name="Shape 1502"/>
            <p:cNvSpPr/>
            <p:nvPr/>
          </p:nvSpPr>
          <p:spPr>
            <a:xfrm>
              <a:off x="17392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3" name="Shape 1503"/>
            <p:cNvSpPr/>
            <p:nvPr/>
          </p:nvSpPr>
          <p:spPr>
            <a:xfrm>
              <a:off x="17392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4" name="Shape 1504"/>
            <p:cNvSpPr/>
            <p:nvPr/>
          </p:nvSpPr>
          <p:spPr>
            <a:xfrm>
              <a:off x="17392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5" name="Shape 1505"/>
            <p:cNvSpPr/>
            <p:nvPr/>
          </p:nvSpPr>
          <p:spPr>
            <a:xfrm>
              <a:off x="188975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6" name="Shape 1506"/>
            <p:cNvSpPr/>
            <p:nvPr/>
          </p:nvSpPr>
          <p:spPr>
            <a:xfrm>
              <a:off x="188975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7" name="Shape 1507"/>
            <p:cNvSpPr/>
            <p:nvPr/>
          </p:nvSpPr>
          <p:spPr>
            <a:xfrm>
              <a:off x="188975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8" name="Shape 1508"/>
            <p:cNvSpPr/>
            <p:nvPr/>
          </p:nvSpPr>
          <p:spPr>
            <a:xfrm>
              <a:off x="188975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9" name="Shape 1509"/>
            <p:cNvSpPr/>
            <p:nvPr/>
          </p:nvSpPr>
          <p:spPr>
            <a:xfrm>
              <a:off x="188975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0" name="Shape 1510"/>
            <p:cNvSpPr/>
            <p:nvPr/>
          </p:nvSpPr>
          <p:spPr>
            <a:xfrm>
              <a:off x="188975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1" name="Shape 1511"/>
            <p:cNvSpPr/>
            <p:nvPr/>
          </p:nvSpPr>
          <p:spPr>
            <a:xfrm>
              <a:off x="188975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2" name="Shape 1512"/>
            <p:cNvSpPr/>
            <p:nvPr/>
          </p:nvSpPr>
          <p:spPr>
            <a:xfrm>
              <a:off x="188975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3" name="Shape 1513"/>
            <p:cNvSpPr/>
            <p:nvPr/>
          </p:nvSpPr>
          <p:spPr>
            <a:xfrm>
              <a:off x="188975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4" name="Shape 1514"/>
            <p:cNvSpPr/>
            <p:nvPr/>
          </p:nvSpPr>
          <p:spPr>
            <a:xfrm>
              <a:off x="188975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5" name="Shape 1515"/>
            <p:cNvSpPr/>
            <p:nvPr/>
          </p:nvSpPr>
          <p:spPr>
            <a:xfrm>
              <a:off x="188975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6" name="Shape 1516"/>
            <p:cNvSpPr/>
            <p:nvPr/>
          </p:nvSpPr>
          <p:spPr>
            <a:xfrm>
              <a:off x="204027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7" name="Shape 1517"/>
            <p:cNvSpPr/>
            <p:nvPr/>
          </p:nvSpPr>
          <p:spPr>
            <a:xfrm>
              <a:off x="204027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8" name="Shape 1518"/>
            <p:cNvSpPr/>
            <p:nvPr/>
          </p:nvSpPr>
          <p:spPr>
            <a:xfrm>
              <a:off x="204027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9" name="Shape 1519"/>
            <p:cNvSpPr/>
            <p:nvPr/>
          </p:nvSpPr>
          <p:spPr>
            <a:xfrm>
              <a:off x="204027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0" name="Shape 1520"/>
            <p:cNvSpPr/>
            <p:nvPr/>
          </p:nvSpPr>
          <p:spPr>
            <a:xfrm>
              <a:off x="204027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Shape 1521"/>
            <p:cNvSpPr/>
            <p:nvPr/>
          </p:nvSpPr>
          <p:spPr>
            <a:xfrm>
              <a:off x="204027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2" name="Shape 1522"/>
            <p:cNvSpPr/>
            <p:nvPr/>
          </p:nvSpPr>
          <p:spPr>
            <a:xfrm>
              <a:off x="204027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3" name="Shape 1523"/>
            <p:cNvSpPr/>
            <p:nvPr/>
          </p:nvSpPr>
          <p:spPr>
            <a:xfrm>
              <a:off x="204027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4" name="Shape 1524"/>
            <p:cNvSpPr/>
            <p:nvPr/>
          </p:nvSpPr>
          <p:spPr>
            <a:xfrm>
              <a:off x="204027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5" name="Shape 1525"/>
            <p:cNvSpPr/>
            <p:nvPr/>
          </p:nvSpPr>
          <p:spPr>
            <a:xfrm>
              <a:off x="204027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6" name="Shape 1526"/>
            <p:cNvSpPr/>
            <p:nvPr/>
          </p:nvSpPr>
          <p:spPr>
            <a:xfrm>
              <a:off x="204027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7" name="Shape 1527"/>
            <p:cNvSpPr/>
            <p:nvPr/>
          </p:nvSpPr>
          <p:spPr>
            <a:xfrm>
              <a:off x="204027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8" name="Shape 1528"/>
            <p:cNvSpPr/>
            <p:nvPr/>
          </p:nvSpPr>
          <p:spPr>
            <a:xfrm>
              <a:off x="204027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9" name="Shape 1529"/>
            <p:cNvSpPr/>
            <p:nvPr/>
          </p:nvSpPr>
          <p:spPr>
            <a:xfrm>
              <a:off x="21907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0" name="Shape 1530"/>
            <p:cNvSpPr/>
            <p:nvPr/>
          </p:nvSpPr>
          <p:spPr>
            <a:xfrm>
              <a:off x="21907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1" name="Shape 1531"/>
            <p:cNvSpPr/>
            <p:nvPr/>
          </p:nvSpPr>
          <p:spPr>
            <a:xfrm>
              <a:off x="21907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2" name="Shape 1532"/>
            <p:cNvSpPr/>
            <p:nvPr/>
          </p:nvSpPr>
          <p:spPr>
            <a:xfrm>
              <a:off x="21907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3" name="Shape 1533"/>
            <p:cNvSpPr/>
            <p:nvPr/>
          </p:nvSpPr>
          <p:spPr>
            <a:xfrm>
              <a:off x="21907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4" name="Shape 1534"/>
            <p:cNvSpPr/>
            <p:nvPr/>
          </p:nvSpPr>
          <p:spPr>
            <a:xfrm>
              <a:off x="2190775"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5" name="Shape 1535"/>
            <p:cNvSpPr/>
            <p:nvPr/>
          </p:nvSpPr>
          <p:spPr>
            <a:xfrm>
              <a:off x="21907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6" name="Shape 1536"/>
            <p:cNvSpPr/>
            <p:nvPr/>
          </p:nvSpPr>
          <p:spPr>
            <a:xfrm>
              <a:off x="21907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7" name="Shape 1537"/>
            <p:cNvSpPr/>
            <p:nvPr/>
          </p:nvSpPr>
          <p:spPr>
            <a:xfrm>
              <a:off x="2190775"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8" name="Shape 1538"/>
            <p:cNvSpPr/>
            <p:nvPr/>
          </p:nvSpPr>
          <p:spPr>
            <a:xfrm>
              <a:off x="234130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9" name="Shape 1539"/>
            <p:cNvSpPr/>
            <p:nvPr/>
          </p:nvSpPr>
          <p:spPr>
            <a:xfrm>
              <a:off x="234130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0" name="Shape 1540"/>
            <p:cNvSpPr/>
            <p:nvPr/>
          </p:nvSpPr>
          <p:spPr>
            <a:xfrm>
              <a:off x="234130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1" name="Shape 1541"/>
            <p:cNvSpPr/>
            <p:nvPr/>
          </p:nvSpPr>
          <p:spPr>
            <a:xfrm>
              <a:off x="234130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2" name="Shape 1542"/>
            <p:cNvSpPr/>
            <p:nvPr/>
          </p:nvSpPr>
          <p:spPr>
            <a:xfrm>
              <a:off x="234130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3" name="Shape 1543"/>
            <p:cNvSpPr/>
            <p:nvPr/>
          </p:nvSpPr>
          <p:spPr>
            <a:xfrm>
              <a:off x="234130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4" name="Shape 1544"/>
            <p:cNvSpPr/>
            <p:nvPr/>
          </p:nvSpPr>
          <p:spPr>
            <a:xfrm>
              <a:off x="234130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5" name="Shape 1545"/>
            <p:cNvSpPr/>
            <p:nvPr/>
          </p:nvSpPr>
          <p:spPr>
            <a:xfrm>
              <a:off x="234130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6" name="Shape 1546"/>
            <p:cNvSpPr/>
            <p:nvPr/>
          </p:nvSpPr>
          <p:spPr>
            <a:xfrm>
              <a:off x="249180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7" name="Shape 1547"/>
            <p:cNvSpPr/>
            <p:nvPr/>
          </p:nvSpPr>
          <p:spPr>
            <a:xfrm>
              <a:off x="249180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8" name="Shape 1548"/>
            <p:cNvSpPr/>
            <p:nvPr/>
          </p:nvSpPr>
          <p:spPr>
            <a:xfrm>
              <a:off x="249180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9" name="Shape 1549"/>
            <p:cNvSpPr/>
            <p:nvPr/>
          </p:nvSpPr>
          <p:spPr>
            <a:xfrm>
              <a:off x="249180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0" name="Shape 1550"/>
            <p:cNvSpPr/>
            <p:nvPr/>
          </p:nvSpPr>
          <p:spPr>
            <a:xfrm>
              <a:off x="24918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1" name="Shape 1551"/>
            <p:cNvSpPr/>
            <p:nvPr/>
          </p:nvSpPr>
          <p:spPr>
            <a:xfrm>
              <a:off x="264232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2" name="Shape 1552"/>
            <p:cNvSpPr/>
            <p:nvPr/>
          </p:nvSpPr>
          <p:spPr>
            <a:xfrm>
              <a:off x="264232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3" name="Shape 1553"/>
            <p:cNvSpPr/>
            <p:nvPr/>
          </p:nvSpPr>
          <p:spPr>
            <a:xfrm>
              <a:off x="264232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4" name="Shape 1554"/>
            <p:cNvSpPr/>
            <p:nvPr/>
          </p:nvSpPr>
          <p:spPr>
            <a:xfrm>
              <a:off x="264232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5" name="Shape 1555"/>
            <p:cNvSpPr/>
            <p:nvPr/>
          </p:nvSpPr>
          <p:spPr>
            <a:xfrm>
              <a:off x="264232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6" name="Shape 1556"/>
            <p:cNvSpPr/>
            <p:nvPr/>
          </p:nvSpPr>
          <p:spPr>
            <a:xfrm>
              <a:off x="2792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7" name="Shape 1557"/>
            <p:cNvSpPr/>
            <p:nvPr/>
          </p:nvSpPr>
          <p:spPr>
            <a:xfrm>
              <a:off x="294332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8" name="Shape 1558"/>
            <p:cNvSpPr/>
            <p:nvPr/>
          </p:nvSpPr>
          <p:spPr>
            <a:xfrm>
              <a:off x="294332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9" name="Shape 1559"/>
            <p:cNvSpPr/>
            <p:nvPr/>
          </p:nvSpPr>
          <p:spPr>
            <a:xfrm>
              <a:off x="3093850"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0" name="Shape 1560"/>
            <p:cNvSpPr/>
            <p:nvPr/>
          </p:nvSpPr>
          <p:spPr>
            <a:xfrm>
              <a:off x="33948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1" name="Shape 1561"/>
            <p:cNvSpPr/>
            <p:nvPr/>
          </p:nvSpPr>
          <p:spPr>
            <a:xfrm>
              <a:off x="35453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62" name="Shape 156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spcBef>
                <a:spcPts val="0"/>
              </a:spcBef>
              <a:buNone/>
              <a:defRPr>
                <a:solidFill>
                  <a:srgbClr val="FFFFFF"/>
                </a:solidFill>
              </a:defRPr>
            </a:lvl1pPr>
            <a:lvl2pPr lvl="1">
              <a:spcBef>
                <a:spcPts val="0"/>
              </a:spcBef>
              <a:buNone/>
              <a:defRPr>
                <a:solidFill>
                  <a:srgbClr val="FFFFFF"/>
                </a:solidFill>
              </a:defRPr>
            </a:lvl2pPr>
            <a:lvl3pPr lvl="2">
              <a:spcBef>
                <a:spcPts val="0"/>
              </a:spcBef>
              <a:buNone/>
              <a:defRPr>
                <a:solidFill>
                  <a:srgbClr val="FFFFFF"/>
                </a:solidFill>
              </a:defRPr>
            </a:lvl3pPr>
            <a:lvl4pPr lvl="3">
              <a:spcBef>
                <a:spcPts val="0"/>
              </a:spcBef>
              <a:buNone/>
              <a:defRPr>
                <a:solidFill>
                  <a:srgbClr val="FFFFFF"/>
                </a:solidFill>
              </a:defRPr>
            </a:lvl4pPr>
            <a:lvl5pPr lvl="4">
              <a:spcBef>
                <a:spcPts val="0"/>
              </a:spcBef>
              <a:buNone/>
              <a:defRPr>
                <a:solidFill>
                  <a:srgbClr val="FFFFFF"/>
                </a:solidFill>
              </a:defRPr>
            </a:lvl5pPr>
            <a:lvl6pPr lvl="5">
              <a:spcBef>
                <a:spcPts val="0"/>
              </a:spcBef>
              <a:buNone/>
              <a:defRPr>
                <a:solidFill>
                  <a:srgbClr val="FFFFFF"/>
                </a:solidFill>
              </a:defRPr>
            </a:lvl6pPr>
            <a:lvl7pPr lvl="6">
              <a:spcBef>
                <a:spcPts val="0"/>
              </a:spcBef>
              <a:buNone/>
              <a:defRPr>
                <a:solidFill>
                  <a:srgbClr val="FFFFFF"/>
                </a:solidFill>
              </a:defRPr>
            </a:lvl7pPr>
            <a:lvl8pPr lvl="7">
              <a:spcBef>
                <a:spcPts val="0"/>
              </a:spcBef>
              <a:buNone/>
              <a:defRPr>
                <a:solidFill>
                  <a:srgbClr val="FFFFFF"/>
                </a:solidFill>
              </a:defRPr>
            </a:lvl8pPr>
            <a:lvl9pPr lvl="8">
              <a:spcBef>
                <a:spcPts val="0"/>
              </a:spcBef>
              <a:buNone/>
              <a:defRPr>
                <a:solidFill>
                  <a:srgbClr val="FFFFFF"/>
                </a:solidFill>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63"/>
        <p:cNvGrpSpPr/>
        <p:nvPr/>
      </p:nvGrpSpPr>
      <p:grpSpPr>
        <a:xfrm>
          <a:off x="0" y="0"/>
          <a:ext cx="0" cy="0"/>
          <a:chOff x="0" y="0"/>
          <a:chExt cx="0" cy="0"/>
        </a:xfrm>
      </p:grpSpPr>
      <p:sp>
        <p:nvSpPr>
          <p:cNvPr id="1564" name="Shape 1564"/>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Shape 156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566" name="Shape 1566"/>
          <p:cNvGrpSpPr/>
          <p:nvPr/>
        </p:nvGrpSpPr>
        <p:grpSpPr>
          <a:xfrm rot="10800000">
            <a:off x="8851487" y="28707"/>
            <a:ext cx="264012" cy="5086302"/>
            <a:chOff x="5307800" y="238125"/>
            <a:chExt cx="271925" cy="5238750"/>
          </a:xfrm>
        </p:grpSpPr>
        <p:sp>
          <p:nvSpPr>
            <p:cNvPr id="1567" name="Shape 1567"/>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8" name="Shape 1568"/>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9" name="Shape 1569"/>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0" name="Shape 1570"/>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1" name="Shape 1571"/>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2" name="Shape 1572"/>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3" name="Shape 1573"/>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4" name="Shape 1574"/>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5" name="Shape 1575"/>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6" name="Shape 1576"/>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7" name="Shape 1577"/>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8" name="Shape 1578"/>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9" name="Shape 1579"/>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0" name="Shape 1580"/>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1" name="Shape 1581"/>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2" name="Shape 1582"/>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3" name="Shape 1583"/>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4" name="Shape 1584"/>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5" name="Shape 1585"/>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6" name="Shape 1586"/>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7" name="Shape 1587"/>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8" name="Shape 1588"/>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9" name="Shape 1589"/>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0" name="Shape 1590"/>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1" name="Shape 1591"/>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2" name="Shape 1592"/>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3" name="Shape 1593"/>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4" name="Shape 1594"/>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5" name="Shape 1595"/>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6" name="Shape 1596"/>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7" name="Shape 1597"/>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8" name="Shape 1598"/>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9" name="Shape 1599"/>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0" name="Shape 1600"/>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1" name="Shape 1601"/>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2" name="Shape 1602"/>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3" name="Shape 1603"/>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4" name="Shape 1604"/>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5" name="Shape 1605"/>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6" name="Shape 1606"/>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7" name="Shape 1607"/>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8" name="Shape 1608"/>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9" name="Shape 1609"/>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0" name="Shape 1610"/>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1" name="Shape 1611"/>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2" name="Shape 1612"/>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3" name="Shape 1613"/>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4" name="Shape 1614"/>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5" name="Shape 1615"/>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6" name="Shape 1616"/>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7" name="Shape 1617"/>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8" name="Shape 1618"/>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9" name="Shape 1619"/>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0" name="Shape 1620"/>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1" name="Shape 1621"/>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2" name="Shape 1622"/>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3" name="Shape 1623"/>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24" name="Shape 1624"/>
          <p:cNvGrpSpPr/>
          <p:nvPr/>
        </p:nvGrpSpPr>
        <p:grpSpPr>
          <a:xfrm rot="10800000">
            <a:off x="7828571" y="28707"/>
            <a:ext cx="1140783" cy="5086302"/>
            <a:chOff x="5458325" y="238125"/>
            <a:chExt cx="1174975" cy="5238750"/>
          </a:xfrm>
        </p:grpSpPr>
        <p:sp>
          <p:nvSpPr>
            <p:cNvPr id="1625" name="Shape 1625"/>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6" name="Shape 1626"/>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7" name="Shape 1627"/>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8" name="Shape 1628"/>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9" name="Shape 1629"/>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0" name="Shape 1630"/>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1" name="Shape 1631"/>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2" name="Shape 1632"/>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3" name="Shape 1633"/>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4" name="Shape 1634"/>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5" name="Shape 1635"/>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6" name="Shape 1636"/>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7" name="Shape 1637"/>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8" name="Shape 1638"/>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9" name="Shape 1639"/>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0" name="Shape 1640"/>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1" name="Shape 1641"/>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2" name="Shape 1642"/>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3" name="Shape 1643"/>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4" name="Shape 1644"/>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5" name="Shape 1645"/>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6" name="Shape 1646"/>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7" name="Shape 1647"/>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8" name="Shape 1648"/>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9" name="Shape 1649"/>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0" name="Shape 1650"/>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1" name="Shape 1651"/>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2" name="Shape 1652"/>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3" name="Shape 1653"/>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4" name="Shape 1654"/>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5" name="Shape 1655"/>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6" name="Shape 1656"/>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7" name="Shape 1657"/>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8" name="Shape 1658"/>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9" name="Shape 1659"/>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0" name="Shape 1660"/>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1" name="Shape 1661"/>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2" name="Shape 1662"/>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3" name="Shape 1663"/>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4" name="Shape 1664"/>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5" name="Shape 1665"/>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6" name="Shape 1666"/>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7" name="Shape 1667"/>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8" name="Shape 1668"/>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9" name="Shape 1669"/>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0" name="Shape 1670"/>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1" name="Shape 1671"/>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2" name="Shape 1672"/>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3" name="Shape 1673"/>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4" name="Shape 1674"/>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5" name="Shape 1675"/>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6" name="Shape 1676"/>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7" name="Shape 1677"/>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8" name="Shape 1678"/>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9" name="Shape 1679"/>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0" name="Shape 1680"/>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1" name="Shape 1681"/>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2" name="Shape 1682"/>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3" name="Shape 1683"/>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4" name="Shape 1684"/>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5" name="Shape 1685"/>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6" name="Shape 1686"/>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87" name="Shape 1687"/>
          <p:cNvGrpSpPr/>
          <p:nvPr/>
        </p:nvGrpSpPr>
        <p:grpSpPr>
          <a:xfrm rot="10800000">
            <a:off x="7682451" y="28707"/>
            <a:ext cx="994639" cy="4940182"/>
            <a:chOff x="5759350" y="388625"/>
            <a:chExt cx="1024450" cy="5088250"/>
          </a:xfrm>
        </p:grpSpPr>
        <p:sp>
          <p:nvSpPr>
            <p:cNvPr id="1688" name="Shape 1688"/>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9" name="Shape 1689"/>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0" name="Shape 1690"/>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1" name="Shape 1691"/>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2" name="Shape 1692"/>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3" name="Shape 1693"/>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4" name="Shape 1694"/>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5" name="Shape 1695"/>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6" name="Shape 1696"/>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7" name="Shape 1697"/>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8" name="Shape 1698"/>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9" name="Shape 1699"/>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0" name="Shape 1700"/>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1" name="Shape 1701"/>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2" name="Shape 1702"/>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3" name="Shape 1703"/>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4" name="Shape 1704"/>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5" name="Shape 1705"/>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6" name="Shape 1706"/>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7" name="Shape 1707"/>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8" name="Shape 1708"/>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9" name="Shape 1709"/>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0" name="Shape 1710"/>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1" name="Shape 1711"/>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2" name="Shape 1712"/>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3" name="Shape 1713"/>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4" name="Shape 1714"/>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5" name="Shape 1715"/>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6" name="Shape 1716"/>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7" name="Shape 1717"/>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8" name="Shape 1718"/>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9" name="Shape 1719"/>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0" name="Shape 1720"/>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1" name="Shape 1721"/>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2" name="Shape 1722"/>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3" name="Shape 1723"/>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4" name="Shape 1724"/>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5" name="Shape 1725"/>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6" name="Shape 1726"/>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7" name="Shape 1727"/>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8" name="Shape 1728"/>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9" name="Shape 1729"/>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0" name="Shape 1730"/>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1" name="Shape 1731"/>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2" name="Shape 1732"/>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3" name="Shape 1733"/>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4" name="Shape 1734"/>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5" name="Shape 1735"/>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6" name="Shape 1736"/>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7" name="Shape 1737"/>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8" name="Shape 1738"/>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9" name="Shape 1739"/>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0" name="Shape 1740"/>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1" name="Shape 1741"/>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2" name="Shape 1742"/>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3" name="Shape 1743"/>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4" name="Shape 1744"/>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5" name="Shape 1745"/>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6" name="Shape 1746"/>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7" name="Shape 1747"/>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8" name="Shape 1748"/>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9" name="Shape 1749"/>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0" name="Shape 1750"/>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1" name="Shape 1751"/>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2" name="Shape 1752"/>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3" name="Shape 1753"/>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4" name="Shape 1754"/>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5" name="Shape 1755"/>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6" name="Shape 1756"/>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7" name="Shape 1757"/>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8" name="Shape 1758"/>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9" name="Shape 1759"/>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0" name="Shape 1760"/>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1" name="Shape 1761"/>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2" name="Shape 1762"/>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3" name="Shape 1763"/>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4" name="Shape 1764"/>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5" name="Shape 1765"/>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6" name="Shape 1766"/>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7" name="Shape 1767"/>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8" name="Shape 1768"/>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9" name="Shape 1769"/>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0" name="Shape 1770"/>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1" name="Shape 1771"/>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2" name="Shape 1772"/>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3" name="Shape 1773"/>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4" name="Shape 1774"/>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5" name="Shape 1775"/>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6" name="Shape 1776"/>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7" name="Shape 1777"/>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8" name="Shape 1778"/>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9" name="Shape 1779"/>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0" name="Shape 1780"/>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1" name="Shape 1781"/>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2" name="Shape 1782"/>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3" name="Shape 1783"/>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4" name="Shape 1784"/>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5" name="Shape 1785"/>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6" name="Shape 1786"/>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7" name="Shape 1787"/>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8" name="Shape 1788"/>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89" name="Shape 1789"/>
          <p:cNvGrpSpPr/>
          <p:nvPr/>
        </p:nvGrpSpPr>
        <p:grpSpPr>
          <a:xfrm rot="10800000">
            <a:off x="7682451" y="28707"/>
            <a:ext cx="1140783" cy="5086302"/>
            <a:chOff x="5608825" y="238125"/>
            <a:chExt cx="1174975" cy="5238750"/>
          </a:xfrm>
        </p:grpSpPr>
        <p:sp>
          <p:nvSpPr>
            <p:cNvPr id="1790" name="Shape 1790"/>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1" name="Shape 1791"/>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2" name="Shape 1792"/>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3" name="Shape 1793"/>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4" name="Shape 1794"/>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5" name="Shape 1795"/>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6" name="Shape 1796"/>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7" name="Shape 1797"/>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8" name="Shape 1798"/>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9" name="Shape 1799"/>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0" name="Shape 1800"/>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1" name="Shape 1801"/>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2" name="Shape 1802"/>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3" name="Shape 1803"/>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4" name="Shape 1804"/>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5" name="Shape 1805"/>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6" name="Shape 1806"/>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7" name="Shape 1807"/>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8" name="Shape 1808"/>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9" name="Shape 1809"/>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0" name="Shape 1810"/>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1" name="Shape 1811"/>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2" name="Shape 1812"/>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3" name="Shape 1813"/>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4" name="Shape 1814"/>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5" name="Shape 1815"/>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6" name="Shape 1816"/>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7" name="Shape 1817"/>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8" name="Shape 1818"/>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9" name="Shape 1819"/>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0" name="Shape 1820"/>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1" name="Shape 1821"/>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2" name="Shape 1822"/>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3" name="Shape 1823"/>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4" name="Shape 1824"/>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5" name="Shape 1825"/>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6" name="Shape 1826"/>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7" name="Shape 1827"/>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8" name="Shape 1828"/>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9" name="Shape 1829"/>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0" name="Shape 1830"/>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1" name="Shape 1831"/>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2" name="Shape 1832"/>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3" name="Shape 1833"/>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4" name="Shape 1834"/>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5" name="Shape 1835"/>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6" name="Shape 1836"/>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7" name="Shape 1837"/>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8" name="Shape 1838"/>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9" name="Shape 1839"/>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840" name="Shape 184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841"/>
        <p:cNvGrpSpPr/>
        <p:nvPr/>
      </p:nvGrpSpPr>
      <p:grpSpPr>
        <a:xfrm>
          <a:off x="0" y="0"/>
          <a:ext cx="0" cy="0"/>
          <a:chOff x="0" y="0"/>
          <a:chExt cx="0" cy="0"/>
        </a:xfrm>
      </p:grpSpPr>
      <p:sp>
        <p:nvSpPr>
          <p:cNvPr id="1842" name="Shape 1842"/>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Shape 1843"/>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Shape 1844"/>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1845" name="Shape 1845"/>
          <p:cNvGrpSpPr/>
          <p:nvPr/>
        </p:nvGrpSpPr>
        <p:grpSpPr>
          <a:xfrm rot="10800000">
            <a:off x="8851487" y="28707"/>
            <a:ext cx="264012" cy="5086302"/>
            <a:chOff x="5307800" y="238125"/>
            <a:chExt cx="271925" cy="5238750"/>
          </a:xfrm>
        </p:grpSpPr>
        <p:sp>
          <p:nvSpPr>
            <p:cNvPr id="1846" name="Shape 1846"/>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7" name="Shape 1847"/>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8" name="Shape 1848"/>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9" name="Shape 1849"/>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0" name="Shape 1850"/>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1" name="Shape 1851"/>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2" name="Shape 1852"/>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3" name="Shape 1853"/>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4" name="Shape 1854"/>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5" name="Shape 1855"/>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6" name="Shape 1856"/>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7" name="Shape 1857"/>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8" name="Shape 1858"/>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9" name="Shape 1859"/>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0" name="Shape 1860"/>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1" name="Shape 1861"/>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2" name="Shape 1862"/>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3" name="Shape 1863"/>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4" name="Shape 1864"/>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5" name="Shape 1865"/>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6" name="Shape 1866"/>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7" name="Shape 1867"/>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8" name="Shape 1868"/>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9" name="Shape 1869"/>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0" name="Shape 1870"/>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1" name="Shape 1871"/>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2" name="Shape 1872"/>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3" name="Shape 1873"/>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4" name="Shape 1874"/>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5" name="Shape 1875"/>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6" name="Shape 1876"/>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7" name="Shape 1877"/>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8" name="Shape 1878"/>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9" name="Shape 1879"/>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0" name="Shape 1880"/>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1" name="Shape 1881"/>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2" name="Shape 1882"/>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3" name="Shape 1883"/>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4" name="Shape 1884"/>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5" name="Shape 1885"/>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6" name="Shape 1886"/>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7" name="Shape 1887"/>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8" name="Shape 1888"/>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9" name="Shape 1889"/>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0" name="Shape 1890"/>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1" name="Shape 1891"/>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2" name="Shape 1892"/>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3" name="Shape 1893"/>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4" name="Shape 1894"/>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5" name="Shape 1895"/>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6" name="Shape 1896"/>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7" name="Shape 1897"/>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8" name="Shape 1898"/>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9" name="Shape 1899"/>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0" name="Shape 1900"/>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1" name="Shape 1901"/>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2" name="Shape 1902"/>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903" name="Shape 1903"/>
          <p:cNvGrpSpPr/>
          <p:nvPr/>
        </p:nvGrpSpPr>
        <p:grpSpPr>
          <a:xfrm rot="10800000">
            <a:off x="7828571" y="28707"/>
            <a:ext cx="1140783" cy="5086302"/>
            <a:chOff x="5458325" y="238125"/>
            <a:chExt cx="1174975" cy="5238750"/>
          </a:xfrm>
        </p:grpSpPr>
        <p:sp>
          <p:nvSpPr>
            <p:cNvPr id="1904" name="Shape 1904"/>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5" name="Shape 1905"/>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6" name="Shape 1906"/>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7" name="Shape 1907"/>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8" name="Shape 1908"/>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9" name="Shape 1909"/>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0" name="Shape 1910"/>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1" name="Shape 1911"/>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2" name="Shape 1912"/>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3" name="Shape 1913"/>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4" name="Shape 1914"/>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5" name="Shape 1915"/>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6" name="Shape 1916"/>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7" name="Shape 1917"/>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8" name="Shape 1918"/>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9" name="Shape 1919"/>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0" name="Shape 1920"/>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1" name="Shape 1921"/>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2" name="Shape 1922"/>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3" name="Shape 1923"/>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4" name="Shape 1924"/>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5" name="Shape 1925"/>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6" name="Shape 1926"/>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7" name="Shape 1927"/>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8" name="Shape 1928"/>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9" name="Shape 1929"/>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0" name="Shape 1930"/>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1" name="Shape 1931"/>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2" name="Shape 1932"/>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3" name="Shape 1933"/>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4" name="Shape 1934"/>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5" name="Shape 1935"/>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6" name="Shape 1936"/>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7" name="Shape 1937"/>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8" name="Shape 1938"/>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9" name="Shape 1939"/>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0" name="Shape 1940"/>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1" name="Shape 1941"/>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2" name="Shape 1942"/>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3" name="Shape 1943"/>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4" name="Shape 1944"/>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5" name="Shape 1945"/>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6" name="Shape 1946"/>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7" name="Shape 1947"/>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8" name="Shape 1948"/>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9" name="Shape 1949"/>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0" name="Shape 1950"/>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1" name="Shape 1951"/>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2" name="Shape 1952"/>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3" name="Shape 1953"/>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4" name="Shape 1954"/>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5" name="Shape 1955"/>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6" name="Shape 1956"/>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7" name="Shape 1957"/>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8" name="Shape 1958"/>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9" name="Shape 1959"/>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0" name="Shape 1960"/>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1" name="Shape 1961"/>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2" name="Shape 1962"/>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3" name="Shape 1963"/>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4" name="Shape 1964"/>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5" name="Shape 1965"/>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966" name="Shape 1966"/>
          <p:cNvGrpSpPr/>
          <p:nvPr/>
        </p:nvGrpSpPr>
        <p:grpSpPr>
          <a:xfrm rot="10800000">
            <a:off x="7682451" y="28707"/>
            <a:ext cx="994639" cy="4940182"/>
            <a:chOff x="5759350" y="388625"/>
            <a:chExt cx="1024450" cy="5088250"/>
          </a:xfrm>
        </p:grpSpPr>
        <p:sp>
          <p:nvSpPr>
            <p:cNvPr id="1967" name="Shape 1967"/>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8" name="Shape 1968"/>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9" name="Shape 1969"/>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0" name="Shape 1970"/>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1" name="Shape 1971"/>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2" name="Shape 1972"/>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3" name="Shape 1973"/>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4" name="Shape 1974"/>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5" name="Shape 1975"/>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6" name="Shape 1976"/>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7" name="Shape 1977"/>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8" name="Shape 1978"/>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9" name="Shape 1979"/>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0" name="Shape 1980"/>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1" name="Shape 1981"/>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2" name="Shape 1982"/>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3" name="Shape 1983"/>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4" name="Shape 1984"/>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5" name="Shape 1985"/>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6" name="Shape 1986"/>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7" name="Shape 1987"/>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8" name="Shape 1988"/>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9" name="Shape 1989"/>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0" name="Shape 1990"/>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1" name="Shape 1991"/>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2" name="Shape 1992"/>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3" name="Shape 1993"/>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4" name="Shape 1994"/>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5" name="Shape 1995"/>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6" name="Shape 1996"/>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7" name="Shape 1997"/>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8" name="Shape 1998"/>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9" name="Shape 1999"/>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0" name="Shape 2000"/>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1" name="Shape 2001"/>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2" name="Shape 2002"/>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3" name="Shape 2003"/>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4" name="Shape 2004"/>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5" name="Shape 2005"/>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6" name="Shape 2006"/>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7" name="Shape 2007"/>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8" name="Shape 2008"/>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9" name="Shape 2009"/>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0" name="Shape 2010"/>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1" name="Shape 2011"/>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2" name="Shape 2012"/>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3" name="Shape 2013"/>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4" name="Shape 2014"/>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5" name="Shape 2015"/>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6" name="Shape 2016"/>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7" name="Shape 2017"/>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8" name="Shape 2018"/>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9" name="Shape 2019"/>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0" name="Shape 2020"/>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1" name="Shape 2021"/>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2" name="Shape 2022"/>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3" name="Shape 2023"/>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4" name="Shape 2024"/>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5" name="Shape 2025"/>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6" name="Shape 2026"/>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7" name="Shape 2027"/>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8" name="Shape 2028"/>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9" name="Shape 2029"/>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0" name="Shape 2030"/>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1" name="Shape 2031"/>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2" name="Shape 2032"/>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3" name="Shape 2033"/>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4" name="Shape 2034"/>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5" name="Shape 2035"/>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6" name="Shape 2036"/>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7" name="Shape 2037"/>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8" name="Shape 2038"/>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9" name="Shape 2039"/>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0" name="Shape 2040"/>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1" name="Shape 2041"/>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2" name="Shape 2042"/>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3" name="Shape 2043"/>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4" name="Shape 2044"/>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5" name="Shape 2045"/>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6" name="Shape 2046"/>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7" name="Shape 2047"/>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8" name="Shape 2048"/>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9" name="Shape 2049"/>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0" name="Shape 2050"/>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1" name="Shape 2051"/>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2" name="Shape 2052"/>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3" name="Shape 2053"/>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4" name="Shape 2054"/>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5" name="Shape 2055"/>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6" name="Shape 2056"/>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7" name="Shape 2057"/>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8" name="Shape 2058"/>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9" name="Shape 2059"/>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0" name="Shape 2060"/>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1" name="Shape 2061"/>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2" name="Shape 2062"/>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3" name="Shape 2063"/>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4" name="Shape 2064"/>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5" name="Shape 2065"/>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6" name="Shape 2066"/>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7" name="Shape 2067"/>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068" name="Shape 2068"/>
          <p:cNvGrpSpPr/>
          <p:nvPr/>
        </p:nvGrpSpPr>
        <p:grpSpPr>
          <a:xfrm rot="10800000">
            <a:off x="7682451" y="28707"/>
            <a:ext cx="1140783" cy="5086302"/>
            <a:chOff x="5608825" y="238125"/>
            <a:chExt cx="1174975" cy="5238750"/>
          </a:xfrm>
        </p:grpSpPr>
        <p:sp>
          <p:nvSpPr>
            <p:cNvPr id="2069" name="Shape 2069"/>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0" name="Shape 2070"/>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1" name="Shape 2071"/>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2" name="Shape 2072"/>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3" name="Shape 2073"/>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4" name="Shape 2074"/>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5" name="Shape 2075"/>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6" name="Shape 2076"/>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7" name="Shape 2077"/>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8" name="Shape 2078"/>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9" name="Shape 2079"/>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0" name="Shape 2080"/>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1" name="Shape 2081"/>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2" name="Shape 2082"/>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3" name="Shape 2083"/>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4" name="Shape 2084"/>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5" name="Shape 2085"/>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6" name="Shape 2086"/>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7" name="Shape 2087"/>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8" name="Shape 2088"/>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9" name="Shape 2089"/>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0" name="Shape 2090"/>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1" name="Shape 2091"/>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2" name="Shape 2092"/>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3" name="Shape 2093"/>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4" name="Shape 2094"/>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5" name="Shape 2095"/>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6" name="Shape 2096"/>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7" name="Shape 2097"/>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8" name="Shape 2098"/>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9" name="Shape 2099"/>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0" name="Shape 2100"/>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1" name="Shape 2101"/>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2" name="Shape 2102"/>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3" name="Shape 2103"/>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4" name="Shape 2104"/>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5" name="Shape 2105"/>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6" name="Shape 2106"/>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7" name="Shape 2107"/>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8" name="Shape 2108"/>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9" name="Shape 2109"/>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0" name="Shape 2110"/>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1" name="Shape 2111"/>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2" name="Shape 2112"/>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3" name="Shape 2113"/>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4" name="Shape 2114"/>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5" name="Shape 2115"/>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6" name="Shape 2116"/>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7" name="Shape 2117"/>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8" name="Shape 2118"/>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119" name="Shape 21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0"/>
        <p:cNvGrpSpPr/>
        <p:nvPr/>
      </p:nvGrpSpPr>
      <p:grpSpPr>
        <a:xfrm>
          <a:off x="0" y="0"/>
          <a:ext cx="0" cy="0"/>
          <a:chOff x="0" y="0"/>
          <a:chExt cx="0" cy="0"/>
        </a:xfrm>
      </p:grpSpPr>
      <p:sp>
        <p:nvSpPr>
          <p:cNvPr id="2121" name="Shape 2121"/>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22" name="Shape 2122"/>
          <p:cNvSpPr txBox="1">
            <a:spLocks noGrp="1"/>
          </p:cNvSpPr>
          <p:nvPr>
            <p:ph type="body" idx="1"/>
          </p:nvPr>
        </p:nvSpPr>
        <p:spPr>
          <a:xfrm>
            <a:off x="718300" y="1755475"/>
            <a:ext cx="2179200" cy="30942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3" name="Shape 2123"/>
          <p:cNvSpPr txBox="1">
            <a:spLocks noGrp="1"/>
          </p:cNvSpPr>
          <p:nvPr>
            <p:ph type="body" idx="2"/>
          </p:nvPr>
        </p:nvSpPr>
        <p:spPr>
          <a:xfrm>
            <a:off x="3009263" y="1755475"/>
            <a:ext cx="2179200" cy="30942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4" name="Shape 2124"/>
          <p:cNvSpPr txBox="1">
            <a:spLocks noGrp="1"/>
          </p:cNvSpPr>
          <p:nvPr>
            <p:ph type="body" idx="3"/>
          </p:nvPr>
        </p:nvSpPr>
        <p:spPr>
          <a:xfrm>
            <a:off x="5300226" y="1755475"/>
            <a:ext cx="2179200" cy="30942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grpSp>
        <p:nvGrpSpPr>
          <p:cNvPr id="2125" name="Shape 2125"/>
          <p:cNvGrpSpPr/>
          <p:nvPr/>
        </p:nvGrpSpPr>
        <p:grpSpPr>
          <a:xfrm rot="10800000">
            <a:off x="8851487" y="28707"/>
            <a:ext cx="264012" cy="5086302"/>
            <a:chOff x="5307800" y="238125"/>
            <a:chExt cx="271925" cy="5238750"/>
          </a:xfrm>
        </p:grpSpPr>
        <p:sp>
          <p:nvSpPr>
            <p:cNvPr id="2126" name="Shape 2126"/>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7" name="Shape 2127"/>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8" name="Shape 2128"/>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9" name="Shape 2129"/>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0" name="Shape 2130"/>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1" name="Shape 2131"/>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2" name="Shape 2132"/>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3" name="Shape 2133"/>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4" name="Shape 2134"/>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5" name="Shape 2135"/>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6" name="Shape 2136"/>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7" name="Shape 2137"/>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8" name="Shape 2138"/>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9" name="Shape 2139"/>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0" name="Shape 2140"/>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1" name="Shape 2141"/>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2" name="Shape 2142"/>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3" name="Shape 2143"/>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4" name="Shape 2144"/>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5" name="Shape 2145"/>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6" name="Shape 2146"/>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7" name="Shape 2147"/>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8" name="Shape 2148"/>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9" name="Shape 2149"/>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0" name="Shape 2150"/>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1" name="Shape 2151"/>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2" name="Shape 2152"/>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3" name="Shape 2153"/>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4" name="Shape 2154"/>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5" name="Shape 2155"/>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6" name="Shape 2156"/>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7" name="Shape 2157"/>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8" name="Shape 2158"/>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9" name="Shape 2159"/>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0" name="Shape 2160"/>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1" name="Shape 2161"/>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2" name="Shape 2162"/>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3" name="Shape 2163"/>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4" name="Shape 2164"/>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5" name="Shape 2165"/>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6" name="Shape 2166"/>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7" name="Shape 2167"/>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8" name="Shape 2168"/>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9" name="Shape 2169"/>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0" name="Shape 2170"/>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1" name="Shape 2171"/>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2" name="Shape 2172"/>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3" name="Shape 2173"/>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4" name="Shape 2174"/>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5" name="Shape 2175"/>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6" name="Shape 2176"/>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7" name="Shape 2177"/>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8" name="Shape 2178"/>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9" name="Shape 2179"/>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0" name="Shape 2180"/>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1" name="Shape 2181"/>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2" name="Shape 2182"/>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183" name="Shape 2183"/>
          <p:cNvGrpSpPr/>
          <p:nvPr/>
        </p:nvGrpSpPr>
        <p:grpSpPr>
          <a:xfrm rot="10800000">
            <a:off x="7828571" y="28707"/>
            <a:ext cx="1140783" cy="5086302"/>
            <a:chOff x="5458325" y="238125"/>
            <a:chExt cx="1174975" cy="5238750"/>
          </a:xfrm>
        </p:grpSpPr>
        <p:sp>
          <p:nvSpPr>
            <p:cNvPr id="2184" name="Shape 2184"/>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5" name="Shape 2185"/>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6" name="Shape 2186"/>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7" name="Shape 2187"/>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8" name="Shape 2188"/>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9" name="Shape 2189"/>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0" name="Shape 2190"/>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1" name="Shape 2191"/>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2" name="Shape 2192"/>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3" name="Shape 2193"/>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4" name="Shape 2194"/>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5" name="Shape 2195"/>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6" name="Shape 2196"/>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7" name="Shape 2197"/>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8" name="Shape 2198"/>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9" name="Shape 2199"/>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0" name="Shape 2200"/>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1" name="Shape 2201"/>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2" name="Shape 2202"/>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3" name="Shape 2203"/>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4" name="Shape 2204"/>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5" name="Shape 2205"/>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6" name="Shape 2206"/>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7" name="Shape 2207"/>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8" name="Shape 2208"/>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9" name="Shape 2209"/>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0" name="Shape 2210"/>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1" name="Shape 2211"/>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2" name="Shape 2212"/>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3" name="Shape 2213"/>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4" name="Shape 2214"/>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5" name="Shape 2215"/>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6" name="Shape 2216"/>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7" name="Shape 2217"/>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8" name="Shape 2218"/>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9" name="Shape 2219"/>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0" name="Shape 2220"/>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1" name="Shape 2221"/>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2" name="Shape 2222"/>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3" name="Shape 2223"/>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4" name="Shape 2224"/>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5" name="Shape 2225"/>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6" name="Shape 2226"/>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7" name="Shape 2227"/>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8" name="Shape 2228"/>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9" name="Shape 2229"/>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0" name="Shape 2230"/>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1" name="Shape 2231"/>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2" name="Shape 2232"/>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3" name="Shape 2233"/>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4" name="Shape 2234"/>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5" name="Shape 2235"/>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6" name="Shape 2236"/>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7" name="Shape 2237"/>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8" name="Shape 2238"/>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9" name="Shape 2239"/>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0" name="Shape 2240"/>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1" name="Shape 2241"/>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2" name="Shape 2242"/>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3" name="Shape 2243"/>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4" name="Shape 2244"/>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5" name="Shape 2245"/>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246" name="Shape 2246"/>
          <p:cNvGrpSpPr/>
          <p:nvPr/>
        </p:nvGrpSpPr>
        <p:grpSpPr>
          <a:xfrm rot="10800000">
            <a:off x="7682451" y="28707"/>
            <a:ext cx="994639" cy="4940182"/>
            <a:chOff x="5759350" y="388625"/>
            <a:chExt cx="1024450" cy="5088250"/>
          </a:xfrm>
        </p:grpSpPr>
        <p:sp>
          <p:nvSpPr>
            <p:cNvPr id="2247" name="Shape 2247"/>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8" name="Shape 2248"/>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9" name="Shape 2249"/>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0" name="Shape 2250"/>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1" name="Shape 2251"/>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2" name="Shape 2252"/>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3" name="Shape 2253"/>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4" name="Shape 2254"/>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5" name="Shape 2255"/>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6" name="Shape 2256"/>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7" name="Shape 2257"/>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8" name="Shape 2258"/>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9" name="Shape 2259"/>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0" name="Shape 2260"/>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1" name="Shape 2261"/>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2" name="Shape 2262"/>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3" name="Shape 2263"/>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4" name="Shape 2264"/>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5" name="Shape 2265"/>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6" name="Shape 2266"/>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7" name="Shape 2267"/>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8" name="Shape 2268"/>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9" name="Shape 2269"/>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0" name="Shape 2270"/>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1" name="Shape 2271"/>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2" name="Shape 2272"/>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3" name="Shape 2273"/>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4" name="Shape 2274"/>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5" name="Shape 2275"/>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6" name="Shape 2276"/>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7" name="Shape 2277"/>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8" name="Shape 2278"/>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9" name="Shape 2279"/>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0" name="Shape 2280"/>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1" name="Shape 2281"/>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2" name="Shape 2282"/>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3" name="Shape 2283"/>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4" name="Shape 2284"/>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5" name="Shape 2285"/>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6" name="Shape 2286"/>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7" name="Shape 2287"/>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8" name="Shape 2288"/>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9" name="Shape 2289"/>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0" name="Shape 2290"/>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1" name="Shape 2291"/>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2" name="Shape 2292"/>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3" name="Shape 2293"/>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4" name="Shape 2294"/>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5" name="Shape 2295"/>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6" name="Shape 2296"/>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7" name="Shape 2297"/>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8" name="Shape 2298"/>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9" name="Shape 2299"/>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0" name="Shape 2300"/>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1" name="Shape 2301"/>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2" name="Shape 2302"/>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3" name="Shape 2303"/>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4" name="Shape 2304"/>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5" name="Shape 2305"/>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6" name="Shape 2306"/>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7" name="Shape 2307"/>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8" name="Shape 2308"/>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9" name="Shape 2309"/>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0" name="Shape 2310"/>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1" name="Shape 2311"/>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2" name="Shape 2312"/>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3" name="Shape 2313"/>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4" name="Shape 2314"/>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5" name="Shape 2315"/>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6" name="Shape 2316"/>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7" name="Shape 2317"/>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8" name="Shape 2318"/>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9" name="Shape 2319"/>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0" name="Shape 2320"/>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1" name="Shape 2321"/>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2" name="Shape 2322"/>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3" name="Shape 2323"/>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4" name="Shape 2324"/>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5" name="Shape 2325"/>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6" name="Shape 2326"/>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7" name="Shape 2327"/>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8" name="Shape 2328"/>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9" name="Shape 2329"/>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0" name="Shape 2330"/>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1" name="Shape 2331"/>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2" name="Shape 2332"/>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3" name="Shape 2333"/>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4" name="Shape 2334"/>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5" name="Shape 2335"/>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6" name="Shape 2336"/>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7" name="Shape 2337"/>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8" name="Shape 2338"/>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9" name="Shape 2339"/>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0" name="Shape 2340"/>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1" name="Shape 2341"/>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2" name="Shape 2342"/>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3" name="Shape 2343"/>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4" name="Shape 2344"/>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5" name="Shape 2345"/>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6" name="Shape 2346"/>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7" name="Shape 2347"/>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348" name="Shape 2348"/>
          <p:cNvGrpSpPr/>
          <p:nvPr/>
        </p:nvGrpSpPr>
        <p:grpSpPr>
          <a:xfrm rot="10800000">
            <a:off x="7682451" y="28707"/>
            <a:ext cx="1140783" cy="5086302"/>
            <a:chOff x="5608825" y="238125"/>
            <a:chExt cx="1174975" cy="5238750"/>
          </a:xfrm>
        </p:grpSpPr>
        <p:sp>
          <p:nvSpPr>
            <p:cNvPr id="2349" name="Shape 2349"/>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0" name="Shape 2350"/>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1" name="Shape 2351"/>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2" name="Shape 2352"/>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3" name="Shape 2353"/>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4" name="Shape 2354"/>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5" name="Shape 2355"/>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6" name="Shape 2356"/>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7" name="Shape 2357"/>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8" name="Shape 2358"/>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9" name="Shape 2359"/>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0" name="Shape 2360"/>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1" name="Shape 2361"/>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2" name="Shape 2362"/>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3" name="Shape 2363"/>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4" name="Shape 2364"/>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5" name="Shape 2365"/>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6" name="Shape 2366"/>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7" name="Shape 2367"/>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8" name="Shape 2368"/>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9" name="Shape 2369"/>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0" name="Shape 2370"/>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1" name="Shape 2371"/>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2" name="Shape 2372"/>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3" name="Shape 2373"/>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4" name="Shape 2374"/>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5" name="Shape 2375"/>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6" name="Shape 2376"/>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7" name="Shape 2377"/>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8" name="Shape 2378"/>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9" name="Shape 2379"/>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0" name="Shape 2380"/>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1" name="Shape 2381"/>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2" name="Shape 2382"/>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3" name="Shape 2383"/>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4" name="Shape 2384"/>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5" name="Shape 2385"/>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6" name="Shape 2386"/>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7" name="Shape 2387"/>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8" name="Shape 2388"/>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9" name="Shape 2389"/>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0" name="Shape 2390"/>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1" name="Shape 2391"/>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2" name="Shape 2392"/>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3" name="Shape 2393"/>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4" name="Shape 2394"/>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5" name="Shape 2395"/>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6" name="Shape 2396"/>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7" name="Shape 2397"/>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8" name="Shape 2398"/>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399" name="Shape 239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grpSp>
        <p:nvGrpSpPr>
          <p:cNvPr id="2955" name="Shape 2955"/>
          <p:cNvGrpSpPr/>
          <p:nvPr/>
        </p:nvGrpSpPr>
        <p:grpSpPr>
          <a:xfrm rot="10800000">
            <a:off x="8851487" y="28707"/>
            <a:ext cx="264012" cy="5086302"/>
            <a:chOff x="5307800" y="238125"/>
            <a:chExt cx="271925" cy="5238750"/>
          </a:xfrm>
        </p:grpSpPr>
        <p:sp>
          <p:nvSpPr>
            <p:cNvPr id="2956" name="Shape 2956"/>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7" name="Shape 2957"/>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8" name="Shape 2958"/>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9" name="Shape 2959"/>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0" name="Shape 2960"/>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1" name="Shape 2961"/>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2" name="Shape 2962"/>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3" name="Shape 2963"/>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4" name="Shape 2964"/>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5" name="Shape 2965"/>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6" name="Shape 2966"/>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7" name="Shape 2967"/>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8" name="Shape 2968"/>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9" name="Shape 2969"/>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0" name="Shape 2970"/>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1" name="Shape 2971"/>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2" name="Shape 2972"/>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3" name="Shape 2973"/>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4" name="Shape 2974"/>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5" name="Shape 2975"/>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6" name="Shape 2976"/>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7" name="Shape 2977"/>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8" name="Shape 2978"/>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9" name="Shape 2979"/>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0" name="Shape 2980"/>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1" name="Shape 2981"/>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2" name="Shape 2982"/>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3" name="Shape 2983"/>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4" name="Shape 2984"/>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5" name="Shape 2985"/>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6" name="Shape 2986"/>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7" name="Shape 2987"/>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8" name="Shape 2988"/>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9" name="Shape 2989"/>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0" name="Shape 2990"/>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1" name="Shape 2991"/>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2" name="Shape 2992"/>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3" name="Shape 2993"/>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4" name="Shape 2994"/>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5" name="Shape 2995"/>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6" name="Shape 2996"/>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7" name="Shape 2997"/>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8" name="Shape 2998"/>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9" name="Shape 2999"/>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0" name="Shape 3000"/>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1" name="Shape 3001"/>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2" name="Shape 3002"/>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3" name="Shape 3003"/>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4" name="Shape 3004"/>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5" name="Shape 3005"/>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6" name="Shape 3006"/>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7" name="Shape 3007"/>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8" name="Shape 3008"/>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9" name="Shape 3009"/>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0" name="Shape 3010"/>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1" name="Shape 3011"/>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2" name="Shape 3012"/>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13" name="Shape 3013"/>
          <p:cNvGrpSpPr/>
          <p:nvPr/>
        </p:nvGrpSpPr>
        <p:grpSpPr>
          <a:xfrm rot="10800000">
            <a:off x="7828571" y="28707"/>
            <a:ext cx="1140783" cy="5086302"/>
            <a:chOff x="5458325" y="238125"/>
            <a:chExt cx="1174975" cy="5238750"/>
          </a:xfrm>
        </p:grpSpPr>
        <p:sp>
          <p:nvSpPr>
            <p:cNvPr id="3014" name="Shape 3014"/>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5" name="Shape 3015"/>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6" name="Shape 3016"/>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7" name="Shape 3017"/>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8" name="Shape 3018"/>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9" name="Shape 3019"/>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0" name="Shape 3020"/>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1" name="Shape 3021"/>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2" name="Shape 3022"/>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3" name="Shape 3023"/>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4" name="Shape 3024"/>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5" name="Shape 3025"/>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6" name="Shape 3026"/>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7" name="Shape 3027"/>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8" name="Shape 3028"/>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9" name="Shape 3029"/>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0" name="Shape 3030"/>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1" name="Shape 3031"/>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2" name="Shape 3032"/>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3" name="Shape 3033"/>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4" name="Shape 3034"/>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5" name="Shape 3035"/>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6" name="Shape 3036"/>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7" name="Shape 3037"/>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8" name="Shape 3038"/>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9" name="Shape 3039"/>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0" name="Shape 3040"/>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1" name="Shape 3041"/>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2" name="Shape 3042"/>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3" name="Shape 3043"/>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4" name="Shape 3044"/>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5" name="Shape 3045"/>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6" name="Shape 3046"/>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7" name="Shape 3047"/>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8" name="Shape 3048"/>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9" name="Shape 3049"/>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0" name="Shape 3050"/>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1" name="Shape 3051"/>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2" name="Shape 3052"/>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3" name="Shape 3053"/>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4" name="Shape 3054"/>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5" name="Shape 3055"/>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6" name="Shape 3056"/>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7" name="Shape 3057"/>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8" name="Shape 3058"/>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9" name="Shape 3059"/>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0" name="Shape 3060"/>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1" name="Shape 3061"/>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2" name="Shape 3062"/>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3" name="Shape 3063"/>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4" name="Shape 3064"/>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5" name="Shape 3065"/>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6" name="Shape 3066"/>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7" name="Shape 3067"/>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8" name="Shape 3068"/>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9" name="Shape 3069"/>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0" name="Shape 3070"/>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1" name="Shape 3071"/>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2" name="Shape 3072"/>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3" name="Shape 3073"/>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4" name="Shape 3074"/>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5" name="Shape 3075"/>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76" name="Shape 3076"/>
          <p:cNvGrpSpPr/>
          <p:nvPr/>
        </p:nvGrpSpPr>
        <p:grpSpPr>
          <a:xfrm rot="10800000">
            <a:off x="7682451" y="28707"/>
            <a:ext cx="994639" cy="4940182"/>
            <a:chOff x="5759350" y="388625"/>
            <a:chExt cx="1024450" cy="5088250"/>
          </a:xfrm>
        </p:grpSpPr>
        <p:sp>
          <p:nvSpPr>
            <p:cNvPr id="3077" name="Shape 3077"/>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8" name="Shape 3078"/>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9" name="Shape 3079"/>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0" name="Shape 3080"/>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1" name="Shape 3081"/>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2" name="Shape 3082"/>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3" name="Shape 3083"/>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4" name="Shape 3084"/>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5" name="Shape 3085"/>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6" name="Shape 3086"/>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7" name="Shape 3087"/>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8" name="Shape 3088"/>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9" name="Shape 3089"/>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0" name="Shape 3090"/>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1" name="Shape 3091"/>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2" name="Shape 3092"/>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3" name="Shape 3093"/>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4" name="Shape 3094"/>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5" name="Shape 3095"/>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6" name="Shape 3096"/>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7" name="Shape 3097"/>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8" name="Shape 3098"/>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9" name="Shape 3099"/>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0" name="Shape 3100"/>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1" name="Shape 3101"/>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2" name="Shape 3102"/>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3" name="Shape 3103"/>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4" name="Shape 3104"/>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5" name="Shape 3105"/>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6" name="Shape 3106"/>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7" name="Shape 3107"/>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8" name="Shape 3108"/>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9" name="Shape 3109"/>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0" name="Shape 3110"/>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1" name="Shape 3111"/>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2" name="Shape 3112"/>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3" name="Shape 3113"/>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4" name="Shape 3114"/>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5" name="Shape 3115"/>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6" name="Shape 3116"/>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7" name="Shape 3117"/>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8" name="Shape 3118"/>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9" name="Shape 3119"/>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0" name="Shape 3120"/>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1" name="Shape 3121"/>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2" name="Shape 3122"/>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3" name="Shape 3123"/>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4" name="Shape 3124"/>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5" name="Shape 3125"/>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6" name="Shape 3126"/>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7" name="Shape 3127"/>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8" name="Shape 3128"/>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9" name="Shape 3129"/>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0" name="Shape 3130"/>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1" name="Shape 3131"/>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2" name="Shape 3132"/>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3" name="Shape 3133"/>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4" name="Shape 3134"/>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5" name="Shape 3135"/>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6" name="Shape 3136"/>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7" name="Shape 3137"/>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8" name="Shape 3138"/>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9" name="Shape 3139"/>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0" name="Shape 3140"/>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1" name="Shape 3141"/>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2" name="Shape 3142"/>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3" name="Shape 3143"/>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4" name="Shape 3144"/>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5" name="Shape 3145"/>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6" name="Shape 3146"/>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7" name="Shape 3147"/>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8" name="Shape 3148"/>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9" name="Shape 3149"/>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0" name="Shape 3150"/>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1" name="Shape 3151"/>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2" name="Shape 3152"/>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3" name="Shape 3153"/>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4" name="Shape 3154"/>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5" name="Shape 3155"/>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6" name="Shape 3156"/>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7" name="Shape 3157"/>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8" name="Shape 3158"/>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9" name="Shape 3159"/>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0" name="Shape 3160"/>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1" name="Shape 3161"/>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2" name="Shape 3162"/>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3" name="Shape 3163"/>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4" name="Shape 3164"/>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5" name="Shape 3165"/>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6" name="Shape 3166"/>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7" name="Shape 3167"/>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8" name="Shape 3168"/>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9" name="Shape 3169"/>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0" name="Shape 3170"/>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1" name="Shape 3171"/>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2" name="Shape 3172"/>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3" name="Shape 3173"/>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4" name="Shape 3174"/>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5" name="Shape 3175"/>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6" name="Shape 3176"/>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7" name="Shape 3177"/>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178" name="Shape 3178"/>
          <p:cNvGrpSpPr/>
          <p:nvPr/>
        </p:nvGrpSpPr>
        <p:grpSpPr>
          <a:xfrm rot="10800000">
            <a:off x="7682451" y="28707"/>
            <a:ext cx="1140783" cy="5086302"/>
            <a:chOff x="5608825" y="238125"/>
            <a:chExt cx="1174975" cy="5238750"/>
          </a:xfrm>
        </p:grpSpPr>
        <p:sp>
          <p:nvSpPr>
            <p:cNvPr id="3179" name="Shape 3179"/>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0" name="Shape 3180"/>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1" name="Shape 3181"/>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2" name="Shape 3182"/>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3" name="Shape 3183"/>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4" name="Shape 3184"/>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5" name="Shape 3185"/>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6" name="Shape 3186"/>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7" name="Shape 3187"/>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8" name="Shape 3188"/>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9" name="Shape 3189"/>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0" name="Shape 3190"/>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1" name="Shape 3191"/>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2" name="Shape 3192"/>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3" name="Shape 3193"/>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4" name="Shape 3194"/>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5" name="Shape 3195"/>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6" name="Shape 3196"/>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7" name="Shape 3197"/>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8" name="Shape 3198"/>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9" name="Shape 3199"/>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0" name="Shape 3200"/>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1" name="Shape 3201"/>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2" name="Shape 3202"/>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3" name="Shape 3203"/>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4" name="Shape 3204"/>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5" name="Shape 3205"/>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6" name="Shape 3206"/>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7" name="Shape 3207"/>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8" name="Shape 3208"/>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9" name="Shape 3209"/>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0" name="Shape 3210"/>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1" name="Shape 3211"/>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2" name="Shape 3212"/>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3" name="Shape 3213"/>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4" name="Shape 3214"/>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5" name="Shape 3215"/>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6" name="Shape 3216"/>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7" name="Shape 3217"/>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8" name="Shape 3218"/>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9" name="Shape 3219"/>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0" name="Shape 3220"/>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1" name="Shape 3221"/>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2" name="Shape 3222"/>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3" name="Shape 3223"/>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4" name="Shape 3224"/>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5" name="Shape 3225"/>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6" name="Shape 3226"/>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7" name="Shape 3227"/>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8" name="Shape 3228"/>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229" name="Shape 32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rgbClr val="003B55"/>
        </a:solidFill>
        <a:effectLst/>
      </p:bgPr>
    </p:bg>
    <p:spTree>
      <p:nvGrpSpPr>
        <p:cNvPr id="1" name="Shape 3230"/>
        <p:cNvGrpSpPr/>
        <p:nvPr/>
      </p:nvGrpSpPr>
      <p:grpSpPr>
        <a:xfrm>
          <a:off x="0" y="0"/>
          <a:ext cx="0" cy="0"/>
          <a:chOff x="0" y="0"/>
          <a:chExt cx="0" cy="0"/>
        </a:xfrm>
      </p:grpSpPr>
      <p:grpSp>
        <p:nvGrpSpPr>
          <p:cNvPr id="3231" name="Shape 3231"/>
          <p:cNvGrpSpPr/>
          <p:nvPr/>
        </p:nvGrpSpPr>
        <p:grpSpPr>
          <a:xfrm rot="10800000">
            <a:off x="8851487" y="28707"/>
            <a:ext cx="264012" cy="5086302"/>
            <a:chOff x="5307800" y="238125"/>
            <a:chExt cx="271925" cy="5238750"/>
          </a:xfrm>
        </p:grpSpPr>
        <p:sp>
          <p:nvSpPr>
            <p:cNvPr id="3232" name="Shape 3232"/>
            <p:cNvSpPr/>
            <p:nvPr/>
          </p:nvSpPr>
          <p:spPr>
            <a:xfrm>
              <a:off x="5307800" y="2381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3" name="Shape 3233"/>
            <p:cNvSpPr/>
            <p:nvPr/>
          </p:nvSpPr>
          <p:spPr>
            <a:xfrm>
              <a:off x="5307800"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4" name="Shape 3234"/>
            <p:cNvSpPr/>
            <p:nvPr/>
          </p:nvSpPr>
          <p:spPr>
            <a:xfrm>
              <a:off x="5307800"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5" name="Shape 3235"/>
            <p:cNvSpPr/>
            <p:nvPr/>
          </p:nvSpPr>
          <p:spPr>
            <a:xfrm>
              <a:off x="5307800" y="6896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6" name="Shape 3236"/>
            <p:cNvSpPr/>
            <p:nvPr/>
          </p:nvSpPr>
          <p:spPr>
            <a:xfrm>
              <a:off x="5307800" y="8401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7" name="Shape 3237"/>
            <p:cNvSpPr/>
            <p:nvPr/>
          </p:nvSpPr>
          <p:spPr>
            <a:xfrm>
              <a:off x="5307800"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8" name="Shape 3238"/>
            <p:cNvSpPr/>
            <p:nvPr/>
          </p:nvSpPr>
          <p:spPr>
            <a:xfrm>
              <a:off x="5307800" y="11411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9" name="Shape 3239"/>
            <p:cNvSpPr/>
            <p:nvPr/>
          </p:nvSpPr>
          <p:spPr>
            <a:xfrm>
              <a:off x="5307800"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0" name="Shape 3240"/>
            <p:cNvSpPr/>
            <p:nvPr/>
          </p:nvSpPr>
          <p:spPr>
            <a:xfrm>
              <a:off x="5307800"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1" name="Shape 3241"/>
            <p:cNvSpPr/>
            <p:nvPr/>
          </p:nvSpPr>
          <p:spPr>
            <a:xfrm>
              <a:off x="5307800"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2" name="Shape 3242"/>
            <p:cNvSpPr/>
            <p:nvPr/>
          </p:nvSpPr>
          <p:spPr>
            <a:xfrm>
              <a:off x="5307800" y="17432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3" name="Shape 3243"/>
            <p:cNvSpPr/>
            <p:nvPr/>
          </p:nvSpPr>
          <p:spPr>
            <a:xfrm>
              <a:off x="5307800" y="18937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4" name="Shape 3244"/>
            <p:cNvSpPr/>
            <p:nvPr/>
          </p:nvSpPr>
          <p:spPr>
            <a:xfrm>
              <a:off x="5307800"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5" name="Shape 3245"/>
            <p:cNvSpPr/>
            <p:nvPr/>
          </p:nvSpPr>
          <p:spPr>
            <a:xfrm>
              <a:off x="5307800" y="21947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6" name="Shape 3246"/>
            <p:cNvSpPr/>
            <p:nvPr/>
          </p:nvSpPr>
          <p:spPr>
            <a:xfrm>
              <a:off x="5307800"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7" name="Shape 3247"/>
            <p:cNvSpPr/>
            <p:nvPr/>
          </p:nvSpPr>
          <p:spPr>
            <a:xfrm>
              <a:off x="5307800" y="24957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8" name="Shape 3248"/>
            <p:cNvSpPr/>
            <p:nvPr/>
          </p:nvSpPr>
          <p:spPr>
            <a:xfrm>
              <a:off x="5307800"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9" name="Shape 3249"/>
            <p:cNvSpPr/>
            <p:nvPr/>
          </p:nvSpPr>
          <p:spPr>
            <a:xfrm>
              <a:off x="5307800"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0" name="Shape 3250"/>
            <p:cNvSpPr/>
            <p:nvPr/>
          </p:nvSpPr>
          <p:spPr>
            <a:xfrm>
              <a:off x="5307800" y="29473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1" name="Shape 3251"/>
            <p:cNvSpPr/>
            <p:nvPr/>
          </p:nvSpPr>
          <p:spPr>
            <a:xfrm>
              <a:off x="5307800"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2" name="Shape 3252"/>
            <p:cNvSpPr/>
            <p:nvPr/>
          </p:nvSpPr>
          <p:spPr>
            <a:xfrm>
              <a:off x="5307800"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3" name="Shape 3253"/>
            <p:cNvSpPr/>
            <p:nvPr/>
          </p:nvSpPr>
          <p:spPr>
            <a:xfrm>
              <a:off x="5307800" y="33988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4" name="Shape 3254"/>
            <p:cNvSpPr/>
            <p:nvPr/>
          </p:nvSpPr>
          <p:spPr>
            <a:xfrm>
              <a:off x="5307800"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5" name="Shape 3255"/>
            <p:cNvSpPr/>
            <p:nvPr/>
          </p:nvSpPr>
          <p:spPr>
            <a:xfrm>
              <a:off x="5307800"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6" name="Shape 3256"/>
            <p:cNvSpPr/>
            <p:nvPr/>
          </p:nvSpPr>
          <p:spPr>
            <a:xfrm>
              <a:off x="5307800"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7" name="Shape 3257"/>
            <p:cNvSpPr/>
            <p:nvPr/>
          </p:nvSpPr>
          <p:spPr>
            <a:xfrm>
              <a:off x="5307800" y="40008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8" name="Shape 3258"/>
            <p:cNvSpPr/>
            <p:nvPr/>
          </p:nvSpPr>
          <p:spPr>
            <a:xfrm>
              <a:off x="5307800"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9" name="Shape 3259"/>
            <p:cNvSpPr/>
            <p:nvPr/>
          </p:nvSpPr>
          <p:spPr>
            <a:xfrm>
              <a:off x="5307800"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0" name="Shape 3260"/>
            <p:cNvSpPr/>
            <p:nvPr/>
          </p:nvSpPr>
          <p:spPr>
            <a:xfrm>
              <a:off x="5307800" y="44524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1" name="Shape 3261"/>
            <p:cNvSpPr/>
            <p:nvPr/>
          </p:nvSpPr>
          <p:spPr>
            <a:xfrm>
              <a:off x="5307800" y="46029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2" name="Shape 3262"/>
            <p:cNvSpPr/>
            <p:nvPr/>
          </p:nvSpPr>
          <p:spPr>
            <a:xfrm>
              <a:off x="5307800"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3" name="Shape 3263"/>
            <p:cNvSpPr/>
            <p:nvPr/>
          </p:nvSpPr>
          <p:spPr>
            <a:xfrm>
              <a:off x="5307800" y="49039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4" name="Shape 3264"/>
            <p:cNvSpPr/>
            <p:nvPr/>
          </p:nvSpPr>
          <p:spPr>
            <a:xfrm>
              <a:off x="5307800"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5" name="Shape 3265"/>
            <p:cNvSpPr/>
            <p:nvPr/>
          </p:nvSpPr>
          <p:spPr>
            <a:xfrm>
              <a:off x="5307800"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6" name="Shape 3266"/>
            <p:cNvSpPr/>
            <p:nvPr/>
          </p:nvSpPr>
          <p:spPr>
            <a:xfrm>
              <a:off x="5307800" y="535547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7" name="Shape 3267"/>
            <p:cNvSpPr/>
            <p:nvPr/>
          </p:nvSpPr>
          <p:spPr>
            <a:xfrm>
              <a:off x="5458325" y="2381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8" name="Shape 3268"/>
            <p:cNvSpPr/>
            <p:nvPr/>
          </p:nvSpPr>
          <p:spPr>
            <a:xfrm>
              <a:off x="5458325" y="53912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9" name="Shape 3269"/>
            <p:cNvSpPr/>
            <p:nvPr/>
          </p:nvSpPr>
          <p:spPr>
            <a:xfrm>
              <a:off x="5458325"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0" name="Shape 3270"/>
            <p:cNvSpPr/>
            <p:nvPr/>
          </p:nvSpPr>
          <p:spPr>
            <a:xfrm>
              <a:off x="5458325" y="11411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1" name="Shape 3271"/>
            <p:cNvSpPr/>
            <p:nvPr/>
          </p:nvSpPr>
          <p:spPr>
            <a:xfrm>
              <a:off x="5458325" y="14422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2" name="Shape 3272"/>
            <p:cNvSpPr/>
            <p:nvPr/>
          </p:nvSpPr>
          <p:spPr>
            <a:xfrm>
              <a:off x="5458325" y="15927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3" name="Shape 3273"/>
            <p:cNvSpPr/>
            <p:nvPr/>
          </p:nvSpPr>
          <p:spPr>
            <a:xfrm>
              <a:off x="5458325" y="21947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4" name="Shape 3274"/>
            <p:cNvSpPr/>
            <p:nvPr/>
          </p:nvSpPr>
          <p:spPr>
            <a:xfrm>
              <a:off x="5458325" y="23452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5" name="Shape 3275"/>
            <p:cNvSpPr/>
            <p:nvPr/>
          </p:nvSpPr>
          <p:spPr>
            <a:xfrm>
              <a:off x="5458325" y="24957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6" name="Shape 3276"/>
            <p:cNvSpPr/>
            <p:nvPr/>
          </p:nvSpPr>
          <p:spPr>
            <a:xfrm>
              <a:off x="5458325" y="26462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7" name="Shape 3277"/>
            <p:cNvSpPr/>
            <p:nvPr/>
          </p:nvSpPr>
          <p:spPr>
            <a:xfrm>
              <a:off x="5458325" y="294730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8" name="Shape 3278"/>
            <p:cNvSpPr/>
            <p:nvPr/>
          </p:nvSpPr>
          <p:spPr>
            <a:xfrm>
              <a:off x="5458325" y="32483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9" name="Shape 3279"/>
            <p:cNvSpPr/>
            <p:nvPr/>
          </p:nvSpPr>
          <p:spPr>
            <a:xfrm>
              <a:off x="5458325" y="33988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0" name="Shape 3280"/>
            <p:cNvSpPr/>
            <p:nvPr/>
          </p:nvSpPr>
          <p:spPr>
            <a:xfrm>
              <a:off x="5458325"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1" name="Shape 3281"/>
            <p:cNvSpPr/>
            <p:nvPr/>
          </p:nvSpPr>
          <p:spPr>
            <a:xfrm>
              <a:off x="5458325" y="38503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2" name="Shape 3282"/>
            <p:cNvSpPr/>
            <p:nvPr/>
          </p:nvSpPr>
          <p:spPr>
            <a:xfrm>
              <a:off x="5458325" y="4000875"/>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3" name="Shape 3283"/>
            <p:cNvSpPr/>
            <p:nvPr/>
          </p:nvSpPr>
          <p:spPr>
            <a:xfrm>
              <a:off x="5458325" y="41514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4" name="Shape 3284"/>
            <p:cNvSpPr/>
            <p:nvPr/>
          </p:nvSpPr>
          <p:spPr>
            <a:xfrm>
              <a:off x="5458325"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5" name="Shape 3285"/>
            <p:cNvSpPr/>
            <p:nvPr/>
          </p:nvSpPr>
          <p:spPr>
            <a:xfrm>
              <a:off x="5458325" y="47534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6" name="Shape 3286"/>
            <p:cNvSpPr/>
            <p:nvPr/>
          </p:nvSpPr>
          <p:spPr>
            <a:xfrm>
              <a:off x="5458325" y="5054450"/>
              <a:ext cx="121400" cy="121425"/>
            </a:xfrm>
            <a:custGeom>
              <a:avLst/>
              <a:gdLst/>
              <a:ahLst/>
              <a:cxnLst/>
              <a:rect l="0" t="0" r="0" b="0"/>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7" name="Shape 3287"/>
            <p:cNvSpPr/>
            <p:nvPr/>
          </p:nvSpPr>
          <p:spPr>
            <a:xfrm>
              <a:off x="5458325"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8" name="Shape 3288"/>
            <p:cNvSpPr/>
            <p:nvPr/>
          </p:nvSpPr>
          <p:spPr>
            <a:xfrm>
              <a:off x="5458325" y="535547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289" name="Shape 3289"/>
          <p:cNvGrpSpPr/>
          <p:nvPr/>
        </p:nvGrpSpPr>
        <p:grpSpPr>
          <a:xfrm rot="10800000">
            <a:off x="7828571" y="28707"/>
            <a:ext cx="1140783" cy="5086302"/>
            <a:chOff x="5458325" y="238125"/>
            <a:chExt cx="1174975" cy="5238750"/>
          </a:xfrm>
        </p:grpSpPr>
        <p:sp>
          <p:nvSpPr>
            <p:cNvPr id="3290" name="Shape 3290"/>
            <p:cNvSpPr/>
            <p:nvPr/>
          </p:nvSpPr>
          <p:spPr>
            <a:xfrm>
              <a:off x="5458325"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1" name="Shape 3291"/>
            <p:cNvSpPr/>
            <p:nvPr/>
          </p:nvSpPr>
          <p:spPr>
            <a:xfrm>
              <a:off x="5458325" y="6896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2" name="Shape 3292"/>
            <p:cNvSpPr/>
            <p:nvPr/>
          </p:nvSpPr>
          <p:spPr>
            <a:xfrm>
              <a:off x="5458325" y="8401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3" name="Shape 3293"/>
            <p:cNvSpPr/>
            <p:nvPr/>
          </p:nvSpPr>
          <p:spPr>
            <a:xfrm>
              <a:off x="5458325"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4" name="Shape 3294"/>
            <p:cNvSpPr/>
            <p:nvPr/>
          </p:nvSpPr>
          <p:spPr>
            <a:xfrm>
              <a:off x="5458325" y="17432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5" name="Shape 3295"/>
            <p:cNvSpPr/>
            <p:nvPr/>
          </p:nvSpPr>
          <p:spPr>
            <a:xfrm>
              <a:off x="5458325" y="18937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6" name="Shape 3296"/>
            <p:cNvSpPr/>
            <p:nvPr/>
          </p:nvSpPr>
          <p:spPr>
            <a:xfrm>
              <a:off x="5458325"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7" name="Shape 3297"/>
            <p:cNvSpPr/>
            <p:nvPr/>
          </p:nvSpPr>
          <p:spPr>
            <a:xfrm>
              <a:off x="5458325"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8" name="Shape 3298"/>
            <p:cNvSpPr/>
            <p:nvPr/>
          </p:nvSpPr>
          <p:spPr>
            <a:xfrm>
              <a:off x="5458325" y="30978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9" name="Shape 3299"/>
            <p:cNvSpPr/>
            <p:nvPr/>
          </p:nvSpPr>
          <p:spPr>
            <a:xfrm>
              <a:off x="5458325" y="35493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0" name="Shape 3300"/>
            <p:cNvSpPr/>
            <p:nvPr/>
          </p:nvSpPr>
          <p:spPr>
            <a:xfrm>
              <a:off x="5458325" y="430190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1" name="Shape 3301"/>
            <p:cNvSpPr/>
            <p:nvPr/>
          </p:nvSpPr>
          <p:spPr>
            <a:xfrm>
              <a:off x="5458325"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2" name="Shape 3302"/>
            <p:cNvSpPr/>
            <p:nvPr/>
          </p:nvSpPr>
          <p:spPr>
            <a:xfrm>
              <a:off x="5458325" y="4903950"/>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3" name="Shape 3303"/>
            <p:cNvSpPr/>
            <p:nvPr/>
          </p:nvSpPr>
          <p:spPr>
            <a:xfrm>
              <a:off x="560882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4" name="Shape 3304"/>
            <p:cNvSpPr/>
            <p:nvPr/>
          </p:nvSpPr>
          <p:spPr>
            <a:xfrm>
              <a:off x="560882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5" name="Shape 3305"/>
            <p:cNvSpPr/>
            <p:nvPr/>
          </p:nvSpPr>
          <p:spPr>
            <a:xfrm>
              <a:off x="560882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6" name="Shape 3306"/>
            <p:cNvSpPr/>
            <p:nvPr/>
          </p:nvSpPr>
          <p:spPr>
            <a:xfrm>
              <a:off x="5608825"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7" name="Shape 3307"/>
            <p:cNvSpPr/>
            <p:nvPr/>
          </p:nvSpPr>
          <p:spPr>
            <a:xfrm>
              <a:off x="560882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8" name="Shape 3308"/>
            <p:cNvSpPr/>
            <p:nvPr/>
          </p:nvSpPr>
          <p:spPr>
            <a:xfrm>
              <a:off x="560882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9" name="Shape 3309"/>
            <p:cNvSpPr/>
            <p:nvPr/>
          </p:nvSpPr>
          <p:spPr>
            <a:xfrm>
              <a:off x="560882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0" name="Shape 3310"/>
            <p:cNvSpPr/>
            <p:nvPr/>
          </p:nvSpPr>
          <p:spPr>
            <a:xfrm>
              <a:off x="5608825"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1" name="Shape 3311"/>
            <p:cNvSpPr/>
            <p:nvPr/>
          </p:nvSpPr>
          <p:spPr>
            <a:xfrm>
              <a:off x="560882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2" name="Shape 3312"/>
            <p:cNvSpPr/>
            <p:nvPr/>
          </p:nvSpPr>
          <p:spPr>
            <a:xfrm>
              <a:off x="5608825"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3" name="Shape 3313"/>
            <p:cNvSpPr/>
            <p:nvPr/>
          </p:nvSpPr>
          <p:spPr>
            <a:xfrm>
              <a:off x="560882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4" name="Shape 3314"/>
            <p:cNvSpPr/>
            <p:nvPr/>
          </p:nvSpPr>
          <p:spPr>
            <a:xfrm>
              <a:off x="560882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5" name="Shape 3315"/>
            <p:cNvSpPr/>
            <p:nvPr/>
          </p:nvSpPr>
          <p:spPr>
            <a:xfrm>
              <a:off x="560882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6" name="Shape 3316"/>
            <p:cNvSpPr/>
            <p:nvPr/>
          </p:nvSpPr>
          <p:spPr>
            <a:xfrm>
              <a:off x="560882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7" name="Shape 3317"/>
            <p:cNvSpPr/>
            <p:nvPr/>
          </p:nvSpPr>
          <p:spPr>
            <a:xfrm>
              <a:off x="560882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8" name="Shape 3318"/>
            <p:cNvSpPr/>
            <p:nvPr/>
          </p:nvSpPr>
          <p:spPr>
            <a:xfrm>
              <a:off x="5608825"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9" name="Shape 3319"/>
            <p:cNvSpPr/>
            <p:nvPr/>
          </p:nvSpPr>
          <p:spPr>
            <a:xfrm>
              <a:off x="560882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0" name="Shape 3320"/>
            <p:cNvSpPr/>
            <p:nvPr/>
          </p:nvSpPr>
          <p:spPr>
            <a:xfrm>
              <a:off x="560882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1" name="Shape 3321"/>
            <p:cNvSpPr/>
            <p:nvPr/>
          </p:nvSpPr>
          <p:spPr>
            <a:xfrm>
              <a:off x="560882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2" name="Shape 3322"/>
            <p:cNvSpPr/>
            <p:nvPr/>
          </p:nvSpPr>
          <p:spPr>
            <a:xfrm>
              <a:off x="560882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3" name="Shape 3323"/>
            <p:cNvSpPr/>
            <p:nvPr/>
          </p:nvSpPr>
          <p:spPr>
            <a:xfrm>
              <a:off x="560882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4" name="Shape 3324"/>
            <p:cNvSpPr/>
            <p:nvPr/>
          </p:nvSpPr>
          <p:spPr>
            <a:xfrm>
              <a:off x="5608825"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5" name="Shape 3325"/>
            <p:cNvSpPr/>
            <p:nvPr/>
          </p:nvSpPr>
          <p:spPr>
            <a:xfrm>
              <a:off x="560882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6" name="Shape 3326"/>
            <p:cNvSpPr/>
            <p:nvPr/>
          </p:nvSpPr>
          <p:spPr>
            <a:xfrm>
              <a:off x="560882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7" name="Shape 3327"/>
            <p:cNvSpPr/>
            <p:nvPr/>
          </p:nvSpPr>
          <p:spPr>
            <a:xfrm>
              <a:off x="560882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8" name="Shape 3328"/>
            <p:cNvSpPr/>
            <p:nvPr/>
          </p:nvSpPr>
          <p:spPr>
            <a:xfrm>
              <a:off x="560882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9" name="Shape 3329"/>
            <p:cNvSpPr/>
            <p:nvPr/>
          </p:nvSpPr>
          <p:spPr>
            <a:xfrm>
              <a:off x="5608825"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0" name="Shape 3330"/>
            <p:cNvSpPr/>
            <p:nvPr/>
          </p:nvSpPr>
          <p:spPr>
            <a:xfrm>
              <a:off x="560882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1" name="Shape 3331"/>
            <p:cNvSpPr/>
            <p:nvPr/>
          </p:nvSpPr>
          <p:spPr>
            <a:xfrm>
              <a:off x="560882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2" name="Shape 3332"/>
            <p:cNvSpPr/>
            <p:nvPr/>
          </p:nvSpPr>
          <p:spPr>
            <a:xfrm>
              <a:off x="560882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3" name="Shape 3333"/>
            <p:cNvSpPr/>
            <p:nvPr/>
          </p:nvSpPr>
          <p:spPr>
            <a:xfrm>
              <a:off x="5608825"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4" name="Shape 3334"/>
            <p:cNvSpPr/>
            <p:nvPr/>
          </p:nvSpPr>
          <p:spPr>
            <a:xfrm>
              <a:off x="5759350"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5" name="Shape 3335"/>
            <p:cNvSpPr/>
            <p:nvPr/>
          </p:nvSpPr>
          <p:spPr>
            <a:xfrm>
              <a:off x="5759350"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6" name="Shape 3336"/>
            <p:cNvSpPr/>
            <p:nvPr/>
          </p:nvSpPr>
          <p:spPr>
            <a:xfrm>
              <a:off x="5759350"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7" name="Shape 3337"/>
            <p:cNvSpPr/>
            <p:nvPr/>
          </p:nvSpPr>
          <p:spPr>
            <a:xfrm>
              <a:off x="5759350"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8" name="Shape 3338"/>
            <p:cNvSpPr/>
            <p:nvPr/>
          </p:nvSpPr>
          <p:spPr>
            <a:xfrm>
              <a:off x="5759350"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9" name="Shape 3339"/>
            <p:cNvSpPr/>
            <p:nvPr/>
          </p:nvSpPr>
          <p:spPr>
            <a:xfrm>
              <a:off x="5759350"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0" name="Shape 3340"/>
            <p:cNvSpPr/>
            <p:nvPr/>
          </p:nvSpPr>
          <p:spPr>
            <a:xfrm>
              <a:off x="5759350"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1" name="Shape 3341"/>
            <p:cNvSpPr/>
            <p:nvPr/>
          </p:nvSpPr>
          <p:spPr>
            <a:xfrm>
              <a:off x="5759350"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2" name="Shape 3342"/>
            <p:cNvSpPr/>
            <p:nvPr/>
          </p:nvSpPr>
          <p:spPr>
            <a:xfrm>
              <a:off x="5759350"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3" name="Shape 3343"/>
            <p:cNvSpPr/>
            <p:nvPr/>
          </p:nvSpPr>
          <p:spPr>
            <a:xfrm>
              <a:off x="5759350"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4" name="Shape 3344"/>
            <p:cNvSpPr/>
            <p:nvPr/>
          </p:nvSpPr>
          <p:spPr>
            <a:xfrm>
              <a:off x="5759350"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5" name="Shape 3345"/>
            <p:cNvSpPr/>
            <p:nvPr/>
          </p:nvSpPr>
          <p:spPr>
            <a:xfrm>
              <a:off x="590985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6" name="Shape 3346"/>
            <p:cNvSpPr/>
            <p:nvPr/>
          </p:nvSpPr>
          <p:spPr>
            <a:xfrm>
              <a:off x="5909850"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7" name="Shape 3347"/>
            <p:cNvSpPr/>
            <p:nvPr/>
          </p:nvSpPr>
          <p:spPr>
            <a:xfrm>
              <a:off x="5909850"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8" name="Shape 3348"/>
            <p:cNvSpPr/>
            <p:nvPr/>
          </p:nvSpPr>
          <p:spPr>
            <a:xfrm>
              <a:off x="6060375"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9" name="Shape 3349"/>
            <p:cNvSpPr/>
            <p:nvPr/>
          </p:nvSpPr>
          <p:spPr>
            <a:xfrm>
              <a:off x="6210875"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0" name="Shape 3350"/>
            <p:cNvSpPr/>
            <p:nvPr/>
          </p:nvSpPr>
          <p:spPr>
            <a:xfrm>
              <a:off x="6210875"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1" name="Shape 3351"/>
            <p:cNvSpPr/>
            <p:nvPr/>
          </p:nvSpPr>
          <p:spPr>
            <a:xfrm>
              <a:off x="6511900" y="9906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352" name="Shape 3352"/>
          <p:cNvGrpSpPr/>
          <p:nvPr/>
        </p:nvGrpSpPr>
        <p:grpSpPr>
          <a:xfrm rot="10800000">
            <a:off x="7682451" y="28707"/>
            <a:ext cx="994639" cy="4940182"/>
            <a:chOff x="5759350" y="388625"/>
            <a:chExt cx="1024450" cy="5088250"/>
          </a:xfrm>
        </p:grpSpPr>
        <p:sp>
          <p:nvSpPr>
            <p:cNvPr id="3353" name="Shape 3353"/>
            <p:cNvSpPr/>
            <p:nvPr/>
          </p:nvSpPr>
          <p:spPr>
            <a:xfrm>
              <a:off x="5759350"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4" name="Shape 3354"/>
            <p:cNvSpPr/>
            <p:nvPr/>
          </p:nvSpPr>
          <p:spPr>
            <a:xfrm>
              <a:off x="5759350"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5" name="Shape 3355"/>
            <p:cNvSpPr/>
            <p:nvPr/>
          </p:nvSpPr>
          <p:spPr>
            <a:xfrm>
              <a:off x="5759350"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6" name="Shape 3356"/>
            <p:cNvSpPr/>
            <p:nvPr/>
          </p:nvSpPr>
          <p:spPr>
            <a:xfrm>
              <a:off x="5759350"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7" name="Shape 3357"/>
            <p:cNvSpPr/>
            <p:nvPr/>
          </p:nvSpPr>
          <p:spPr>
            <a:xfrm>
              <a:off x="5759350"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8" name="Shape 3358"/>
            <p:cNvSpPr/>
            <p:nvPr/>
          </p:nvSpPr>
          <p:spPr>
            <a:xfrm>
              <a:off x="5759350"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9" name="Shape 3359"/>
            <p:cNvSpPr/>
            <p:nvPr/>
          </p:nvSpPr>
          <p:spPr>
            <a:xfrm>
              <a:off x="5759350"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0" name="Shape 3360"/>
            <p:cNvSpPr/>
            <p:nvPr/>
          </p:nvSpPr>
          <p:spPr>
            <a:xfrm>
              <a:off x="5909850"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1" name="Shape 3361"/>
            <p:cNvSpPr/>
            <p:nvPr/>
          </p:nvSpPr>
          <p:spPr>
            <a:xfrm>
              <a:off x="5909850"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2" name="Shape 3362"/>
            <p:cNvSpPr/>
            <p:nvPr/>
          </p:nvSpPr>
          <p:spPr>
            <a:xfrm>
              <a:off x="5909850"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3" name="Shape 3363"/>
            <p:cNvSpPr/>
            <p:nvPr/>
          </p:nvSpPr>
          <p:spPr>
            <a:xfrm>
              <a:off x="5909850" y="14422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4" name="Shape 3364"/>
            <p:cNvSpPr/>
            <p:nvPr/>
          </p:nvSpPr>
          <p:spPr>
            <a:xfrm>
              <a:off x="5909850" y="17432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5" name="Shape 3365"/>
            <p:cNvSpPr/>
            <p:nvPr/>
          </p:nvSpPr>
          <p:spPr>
            <a:xfrm>
              <a:off x="5909850"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6" name="Shape 3366"/>
            <p:cNvSpPr/>
            <p:nvPr/>
          </p:nvSpPr>
          <p:spPr>
            <a:xfrm>
              <a:off x="590985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7" name="Shape 3367"/>
            <p:cNvSpPr/>
            <p:nvPr/>
          </p:nvSpPr>
          <p:spPr>
            <a:xfrm>
              <a:off x="5909850" y="29473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8" name="Shape 3368"/>
            <p:cNvSpPr/>
            <p:nvPr/>
          </p:nvSpPr>
          <p:spPr>
            <a:xfrm>
              <a:off x="5909850"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9" name="Shape 3369"/>
            <p:cNvSpPr/>
            <p:nvPr/>
          </p:nvSpPr>
          <p:spPr>
            <a:xfrm>
              <a:off x="5909850"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0" name="Shape 3370"/>
            <p:cNvSpPr/>
            <p:nvPr/>
          </p:nvSpPr>
          <p:spPr>
            <a:xfrm>
              <a:off x="5909850"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1" name="Shape 3371"/>
            <p:cNvSpPr/>
            <p:nvPr/>
          </p:nvSpPr>
          <p:spPr>
            <a:xfrm>
              <a:off x="5909850"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2" name="Shape 3372"/>
            <p:cNvSpPr/>
            <p:nvPr/>
          </p:nvSpPr>
          <p:spPr>
            <a:xfrm>
              <a:off x="5909850" y="38503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3" name="Shape 3373"/>
            <p:cNvSpPr/>
            <p:nvPr/>
          </p:nvSpPr>
          <p:spPr>
            <a:xfrm>
              <a:off x="5909850"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4" name="Shape 3374"/>
            <p:cNvSpPr/>
            <p:nvPr/>
          </p:nvSpPr>
          <p:spPr>
            <a:xfrm>
              <a:off x="5909850"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5" name="Shape 3375"/>
            <p:cNvSpPr/>
            <p:nvPr/>
          </p:nvSpPr>
          <p:spPr>
            <a:xfrm>
              <a:off x="5909850"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6" name="Shape 3376"/>
            <p:cNvSpPr/>
            <p:nvPr/>
          </p:nvSpPr>
          <p:spPr>
            <a:xfrm>
              <a:off x="590985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7" name="Shape 3377"/>
            <p:cNvSpPr/>
            <p:nvPr/>
          </p:nvSpPr>
          <p:spPr>
            <a:xfrm>
              <a:off x="5909850"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8" name="Shape 3378"/>
            <p:cNvSpPr/>
            <p:nvPr/>
          </p:nvSpPr>
          <p:spPr>
            <a:xfrm>
              <a:off x="5909850" y="520497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9" name="Shape 3379"/>
            <p:cNvSpPr/>
            <p:nvPr/>
          </p:nvSpPr>
          <p:spPr>
            <a:xfrm>
              <a:off x="6060375" y="53912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0" name="Shape 3380"/>
            <p:cNvSpPr/>
            <p:nvPr/>
          </p:nvSpPr>
          <p:spPr>
            <a:xfrm>
              <a:off x="6060375"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1" name="Shape 3381"/>
            <p:cNvSpPr/>
            <p:nvPr/>
          </p:nvSpPr>
          <p:spPr>
            <a:xfrm>
              <a:off x="6060375"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2" name="Shape 3382"/>
            <p:cNvSpPr/>
            <p:nvPr/>
          </p:nvSpPr>
          <p:spPr>
            <a:xfrm>
              <a:off x="6060375" y="129170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3" name="Shape 3383"/>
            <p:cNvSpPr/>
            <p:nvPr/>
          </p:nvSpPr>
          <p:spPr>
            <a:xfrm>
              <a:off x="6060375" y="14422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4" name="Shape 3384"/>
            <p:cNvSpPr/>
            <p:nvPr/>
          </p:nvSpPr>
          <p:spPr>
            <a:xfrm>
              <a:off x="6060375"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5" name="Shape 3385"/>
            <p:cNvSpPr/>
            <p:nvPr/>
          </p:nvSpPr>
          <p:spPr>
            <a:xfrm>
              <a:off x="6060375"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6" name="Shape 3386"/>
            <p:cNvSpPr/>
            <p:nvPr/>
          </p:nvSpPr>
          <p:spPr>
            <a:xfrm>
              <a:off x="6060375"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7" name="Shape 3387"/>
            <p:cNvSpPr/>
            <p:nvPr/>
          </p:nvSpPr>
          <p:spPr>
            <a:xfrm>
              <a:off x="6060375"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8" name="Shape 3388"/>
            <p:cNvSpPr/>
            <p:nvPr/>
          </p:nvSpPr>
          <p:spPr>
            <a:xfrm>
              <a:off x="6060375" y="24957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9" name="Shape 3389"/>
            <p:cNvSpPr/>
            <p:nvPr/>
          </p:nvSpPr>
          <p:spPr>
            <a:xfrm>
              <a:off x="6060375" y="26462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0" name="Shape 3390"/>
            <p:cNvSpPr/>
            <p:nvPr/>
          </p:nvSpPr>
          <p:spPr>
            <a:xfrm>
              <a:off x="6060375" y="27968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1" name="Shape 3391"/>
            <p:cNvSpPr/>
            <p:nvPr/>
          </p:nvSpPr>
          <p:spPr>
            <a:xfrm>
              <a:off x="6060375"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2" name="Shape 3392"/>
            <p:cNvSpPr/>
            <p:nvPr/>
          </p:nvSpPr>
          <p:spPr>
            <a:xfrm>
              <a:off x="6060375"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3" name="Shape 3393"/>
            <p:cNvSpPr/>
            <p:nvPr/>
          </p:nvSpPr>
          <p:spPr>
            <a:xfrm>
              <a:off x="6060375"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4" name="Shape 3394"/>
            <p:cNvSpPr/>
            <p:nvPr/>
          </p:nvSpPr>
          <p:spPr>
            <a:xfrm>
              <a:off x="6060375" y="33988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5" name="Shape 3395"/>
            <p:cNvSpPr/>
            <p:nvPr/>
          </p:nvSpPr>
          <p:spPr>
            <a:xfrm>
              <a:off x="6060375" y="35493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6" name="Shape 3396"/>
            <p:cNvSpPr/>
            <p:nvPr/>
          </p:nvSpPr>
          <p:spPr>
            <a:xfrm>
              <a:off x="6060375"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7" name="Shape 3397"/>
            <p:cNvSpPr/>
            <p:nvPr/>
          </p:nvSpPr>
          <p:spPr>
            <a:xfrm>
              <a:off x="6060375" y="4151400"/>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8" name="Shape 3398"/>
            <p:cNvSpPr/>
            <p:nvPr/>
          </p:nvSpPr>
          <p:spPr>
            <a:xfrm>
              <a:off x="6060375" y="430190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9" name="Shape 3399"/>
            <p:cNvSpPr/>
            <p:nvPr/>
          </p:nvSpPr>
          <p:spPr>
            <a:xfrm>
              <a:off x="6060375"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0" name="Shape 3400"/>
            <p:cNvSpPr/>
            <p:nvPr/>
          </p:nvSpPr>
          <p:spPr>
            <a:xfrm>
              <a:off x="6060375"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1" name="Shape 3401"/>
            <p:cNvSpPr/>
            <p:nvPr/>
          </p:nvSpPr>
          <p:spPr>
            <a:xfrm>
              <a:off x="6060375" y="49039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2" name="Shape 3402"/>
            <p:cNvSpPr/>
            <p:nvPr/>
          </p:nvSpPr>
          <p:spPr>
            <a:xfrm>
              <a:off x="6060375"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3" name="Shape 3403"/>
            <p:cNvSpPr/>
            <p:nvPr/>
          </p:nvSpPr>
          <p:spPr>
            <a:xfrm>
              <a:off x="6060375" y="52049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4" name="Shape 3404"/>
            <p:cNvSpPr/>
            <p:nvPr/>
          </p:nvSpPr>
          <p:spPr>
            <a:xfrm>
              <a:off x="6060375" y="53554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5" name="Shape 3405"/>
            <p:cNvSpPr/>
            <p:nvPr/>
          </p:nvSpPr>
          <p:spPr>
            <a:xfrm>
              <a:off x="6210875"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6" name="Shape 3406"/>
            <p:cNvSpPr/>
            <p:nvPr/>
          </p:nvSpPr>
          <p:spPr>
            <a:xfrm>
              <a:off x="6210875"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7" name="Shape 3407"/>
            <p:cNvSpPr/>
            <p:nvPr/>
          </p:nvSpPr>
          <p:spPr>
            <a:xfrm>
              <a:off x="6210875" y="11411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8" name="Shape 3408"/>
            <p:cNvSpPr/>
            <p:nvPr/>
          </p:nvSpPr>
          <p:spPr>
            <a:xfrm>
              <a:off x="6210875" y="129170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9" name="Shape 3409"/>
            <p:cNvSpPr/>
            <p:nvPr/>
          </p:nvSpPr>
          <p:spPr>
            <a:xfrm>
              <a:off x="6210875"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0" name="Shape 3410"/>
            <p:cNvSpPr/>
            <p:nvPr/>
          </p:nvSpPr>
          <p:spPr>
            <a:xfrm>
              <a:off x="6210875" y="18937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1" name="Shape 3411"/>
            <p:cNvSpPr/>
            <p:nvPr/>
          </p:nvSpPr>
          <p:spPr>
            <a:xfrm>
              <a:off x="6210875" y="20442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2" name="Shape 3412"/>
            <p:cNvSpPr/>
            <p:nvPr/>
          </p:nvSpPr>
          <p:spPr>
            <a:xfrm>
              <a:off x="6210875"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3" name="Shape 3413"/>
            <p:cNvSpPr/>
            <p:nvPr/>
          </p:nvSpPr>
          <p:spPr>
            <a:xfrm>
              <a:off x="6210875"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4" name="Shape 3414"/>
            <p:cNvSpPr/>
            <p:nvPr/>
          </p:nvSpPr>
          <p:spPr>
            <a:xfrm>
              <a:off x="621087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5" name="Shape 3415"/>
            <p:cNvSpPr/>
            <p:nvPr/>
          </p:nvSpPr>
          <p:spPr>
            <a:xfrm>
              <a:off x="6210875" y="30978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6" name="Shape 3416"/>
            <p:cNvSpPr/>
            <p:nvPr/>
          </p:nvSpPr>
          <p:spPr>
            <a:xfrm>
              <a:off x="6210875"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7" name="Shape 3417"/>
            <p:cNvSpPr/>
            <p:nvPr/>
          </p:nvSpPr>
          <p:spPr>
            <a:xfrm>
              <a:off x="6210875" y="35493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8" name="Shape 3418"/>
            <p:cNvSpPr/>
            <p:nvPr/>
          </p:nvSpPr>
          <p:spPr>
            <a:xfrm>
              <a:off x="6210875" y="40008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9" name="Shape 3419"/>
            <p:cNvSpPr/>
            <p:nvPr/>
          </p:nvSpPr>
          <p:spPr>
            <a:xfrm>
              <a:off x="621087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0" name="Shape 3420"/>
            <p:cNvSpPr/>
            <p:nvPr/>
          </p:nvSpPr>
          <p:spPr>
            <a:xfrm>
              <a:off x="6210875" y="430190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1" name="Shape 3421"/>
            <p:cNvSpPr/>
            <p:nvPr/>
          </p:nvSpPr>
          <p:spPr>
            <a:xfrm>
              <a:off x="6210875" y="44524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2" name="Shape 3422"/>
            <p:cNvSpPr/>
            <p:nvPr/>
          </p:nvSpPr>
          <p:spPr>
            <a:xfrm>
              <a:off x="6210875"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3" name="Shape 3423"/>
            <p:cNvSpPr/>
            <p:nvPr/>
          </p:nvSpPr>
          <p:spPr>
            <a:xfrm>
              <a:off x="6210875"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4" name="Shape 3424"/>
            <p:cNvSpPr/>
            <p:nvPr/>
          </p:nvSpPr>
          <p:spPr>
            <a:xfrm>
              <a:off x="6210875" y="505445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5" name="Shape 3425"/>
            <p:cNvSpPr/>
            <p:nvPr/>
          </p:nvSpPr>
          <p:spPr>
            <a:xfrm>
              <a:off x="6361375" y="38862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6" name="Shape 3426"/>
            <p:cNvSpPr/>
            <p:nvPr/>
          </p:nvSpPr>
          <p:spPr>
            <a:xfrm>
              <a:off x="6361375" y="53912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7" name="Shape 3427"/>
            <p:cNvSpPr/>
            <p:nvPr/>
          </p:nvSpPr>
          <p:spPr>
            <a:xfrm>
              <a:off x="6361375" y="9906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8" name="Shape 3428"/>
            <p:cNvSpPr/>
            <p:nvPr/>
          </p:nvSpPr>
          <p:spPr>
            <a:xfrm>
              <a:off x="6361375" y="129170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9" name="Shape 3429"/>
            <p:cNvSpPr/>
            <p:nvPr/>
          </p:nvSpPr>
          <p:spPr>
            <a:xfrm>
              <a:off x="6361375" y="159270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0" name="Shape 3430"/>
            <p:cNvSpPr/>
            <p:nvPr/>
          </p:nvSpPr>
          <p:spPr>
            <a:xfrm>
              <a:off x="6361375" y="20442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1" name="Shape 3431"/>
            <p:cNvSpPr/>
            <p:nvPr/>
          </p:nvSpPr>
          <p:spPr>
            <a:xfrm>
              <a:off x="6361375" y="23452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2" name="Shape 3432"/>
            <p:cNvSpPr/>
            <p:nvPr/>
          </p:nvSpPr>
          <p:spPr>
            <a:xfrm>
              <a:off x="6361375" y="27968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3" name="Shape 3433"/>
            <p:cNvSpPr/>
            <p:nvPr/>
          </p:nvSpPr>
          <p:spPr>
            <a:xfrm>
              <a:off x="6361375" y="309782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4" name="Shape 3434"/>
            <p:cNvSpPr/>
            <p:nvPr/>
          </p:nvSpPr>
          <p:spPr>
            <a:xfrm>
              <a:off x="6361375" y="3248325"/>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5" name="Shape 3435"/>
            <p:cNvSpPr/>
            <p:nvPr/>
          </p:nvSpPr>
          <p:spPr>
            <a:xfrm>
              <a:off x="6361375" y="354935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6" name="Shape 3436"/>
            <p:cNvSpPr/>
            <p:nvPr/>
          </p:nvSpPr>
          <p:spPr>
            <a:xfrm>
              <a:off x="6361375" y="3699875"/>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7" name="Shape 3437"/>
            <p:cNvSpPr/>
            <p:nvPr/>
          </p:nvSpPr>
          <p:spPr>
            <a:xfrm>
              <a:off x="6361375" y="38503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8" name="Shape 3438"/>
            <p:cNvSpPr/>
            <p:nvPr/>
          </p:nvSpPr>
          <p:spPr>
            <a:xfrm>
              <a:off x="6361375" y="41514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9" name="Shape 3439"/>
            <p:cNvSpPr/>
            <p:nvPr/>
          </p:nvSpPr>
          <p:spPr>
            <a:xfrm>
              <a:off x="6361375" y="4301900"/>
              <a:ext cx="121425" cy="121400"/>
            </a:xfrm>
            <a:custGeom>
              <a:avLst/>
              <a:gdLst/>
              <a:ahLst/>
              <a:cxnLst/>
              <a:rect l="0" t="0" r="0" b="0"/>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0" name="Shape 3440"/>
            <p:cNvSpPr/>
            <p:nvPr/>
          </p:nvSpPr>
          <p:spPr>
            <a:xfrm>
              <a:off x="6361375" y="4753450"/>
              <a:ext cx="121425" cy="121400"/>
            </a:xfrm>
            <a:custGeom>
              <a:avLst/>
              <a:gdLst/>
              <a:ahLst/>
              <a:cxnLst/>
              <a:rect l="0" t="0" r="0" b="0"/>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1" name="Shape 3441"/>
            <p:cNvSpPr/>
            <p:nvPr/>
          </p:nvSpPr>
          <p:spPr>
            <a:xfrm>
              <a:off x="6361375" y="5054450"/>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2" name="Shape 3442"/>
            <p:cNvSpPr/>
            <p:nvPr/>
          </p:nvSpPr>
          <p:spPr>
            <a:xfrm>
              <a:off x="6361375" y="5204975"/>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3" name="Shape 3443"/>
            <p:cNvSpPr/>
            <p:nvPr/>
          </p:nvSpPr>
          <p:spPr>
            <a:xfrm>
              <a:off x="6511900" y="38862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4" name="Shape 3444"/>
            <p:cNvSpPr/>
            <p:nvPr/>
          </p:nvSpPr>
          <p:spPr>
            <a:xfrm>
              <a:off x="6511900" y="129170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5" name="Shape 3445"/>
            <p:cNvSpPr/>
            <p:nvPr/>
          </p:nvSpPr>
          <p:spPr>
            <a:xfrm>
              <a:off x="6511900" y="2044250"/>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6" name="Shape 3446"/>
            <p:cNvSpPr/>
            <p:nvPr/>
          </p:nvSpPr>
          <p:spPr>
            <a:xfrm>
              <a:off x="6511900" y="2796800"/>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7" name="Shape 3447"/>
            <p:cNvSpPr/>
            <p:nvPr/>
          </p:nvSpPr>
          <p:spPr>
            <a:xfrm>
              <a:off x="6511900" y="369987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8" name="Shape 3448"/>
            <p:cNvSpPr/>
            <p:nvPr/>
          </p:nvSpPr>
          <p:spPr>
            <a:xfrm>
              <a:off x="6511900" y="4452425"/>
              <a:ext cx="121400" cy="121400"/>
            </a:xfrm>
            <a:custGeom>
              <a:avLst/>
              <a:gdLst/>
              <a:ahLst/>
              <a:cxnLst/>
              <a:rect l="0" t="0" r="0" b="0"/>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9" name="Shape 3449"/>
            <p:cNvSpPr/>
            <p:nvPr/>
          </p:nvSpPr>
          <p:spPr>
            <a:xfrm>
              <a:off x="6511900" y="4602925"/>
              <a:ext cx="121400" cy="121400"/>
            </a:xfrm>
            <a:custGeom>
              <a:avLst/>
              <a:gdLst/>
              <a:ahLst/>
              <a:cxnLst/>
              <a:rect l="0" t="0" r="0" b="0"/>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0" name="Shape 3450"/>
            <p:cNvSpPr/>
            <p:nvPr/>
          </p:nvSpPr>
          <p:spPr>
            <a:xfrm>
              <a:off x="6511900" y="5204975"/>
              <a:ext cx="121400" cy="121400"/>
            </a:xfrm>
            <a:custGeom>
              <a:avLst/>
              <a:gdLst/>
              <a:ahLst/>
              <a:cxnLst/>
              <a:rect l="0" t="0" r="0" b="0"/>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1" name="Shape 3451"/>
            <p:cNvSpPr/>
            <p:nvPr/>
          </p:nvSpPr>
          <p:spPr>
            <a:xfrm>
              <a:off x="6662400"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2" name="Shape 3452"/>
            <p:cNvSpPr/>
            <p:nvPr/>
          </p:nvSpPr>
          <p:spPr>
            <a:xfrm>
              <a:off x="666240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3" name="Shape 3453"/>
            <p:cNvSpPr/>
            <p:nvPr/>
          </p:nvSpPr>
          <p:spPr>
            <a:xfrm>
              <a:off x="6662400" y="264627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454" name="Shape 3454"/>
          <p:cNvGrpSpPr/>
          <p:nvPr/>
        </p:nvGrpSpPr>
        <p:grpSpPr>
          <a:xfrm rot="10800000">
            <a:off x="7682451" y="28707"/>
            <a:ext cx="1140783" cy="5086302"/>
            <a:chOff x="5608825" y="238125"/>
            <a:chExt cx="1174975" cy="5238750"/>
          </a:xfrm>
        </p:grpSpPr>
        <p:sp>
          <p:nvSpPr>
            <p:cNvPr id="3455" name="Shape 3455"/>
            <p:cNvSpPr/>
            <p:nvPr/>
          </p:nvSpPr>
          <p:spPr>
            <a:xfrm>
              <a:off x="5608825" y="388625"/>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6" name="Shape 3456"/>
            <p:cNvSpPr/>
            <p:nvPr/>
          </p:nvSpPr>
          <p:spPr>
            <a:xfrm>
              <a:off x="560882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7" name="Shape 3457"/>
            <p:cNvSpPr/>
            <p:nvPr/>
          </p:nvSpPr>
          <p:spPr>
            <a:xfrm>
              <a:off x="5608825" y="27968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8" name="Shape 3458"/>
            <p:cNvSpPr/>
            <p:nvPr/>
          </p:nvSpPr>
          <p:spPr>
            <a:xfrm>
              <a:off x="5608825"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9" name="Shape 3459"/>
            <p:cNvSpPr/>
            <p:nvPr/>
          </p:nvSpPr>
          <p:spPr>
            <a:xfrm>
              <a:off x="5759350"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0" name="Shape 3460"/>
            <p:cNvSpPr/>
            <p:nvPr/>
          </p:nvSpPr>
          <p:spPr>
            <a:xfrm>
              <a:off x="5759350" y="6896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1" name="Shape 3461"/>
            <p:cNvSpPr/>
            <p:nvPr/>
          </p:nvSpPr>
          <p:spPr>
            <a:xfrm>
              <a:off x="5759350" y="9906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2" name="Shape 3462"/>
            <p:cNvSpPr/>
            <p:nvPr/>
          </p:nvSpPr>
          <p:spPr>
            <a:xfrm>
              <a:off x="5759350" y="15927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3" name="Shape 3463"/>
            <p:cNvSpPr/>
            <p:nvPr/>
          </p:nvSpPr>
          <p:spPr>
            <a:xfrm>
              <a:off x="5759350" y="17432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4" name="Shape 3464"/>
            <p:cNvSpPr/>
            <p:nvPr/>
          </p:nvSpPr>
          <p:spPr>
            <a:xfrm>
              <a:off x="5759350"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5" name="Shape 3465"/>
            <p:cNvSpPr/>
            <p:nvPr/>
          </p:nvSpPr>
          <p:spPr>
            <a:xfrm>
              <a:off x="5759350" y="21947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6" name="Shape 3466"/>
            <p:cNvSpPr/>
            <p:nvPr/>
          </p:nvSpPr>
          <p:spPr>
            <a:xfrm>
              <a:off x="5759350" y="23452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7" name="Shape 3467"/>
            <p:cNvSpPr/>
            <p:nvPr/>
          </p:nvSpPr>
          <p:spPr>
            <a:xfrm>
              <a:off x="5759350" y="294730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8" name="Shape 3468"/>
            <p:cNvSpPr/>
            <p:nvPr/>
          </p:nvSpPr>
          <p:spPr>
            <a:xfrm>
              <a:off x="5759350" y="30978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9" name="Shape 3469"/>
            <p:cNvSpPr/>
            <p:nvPr/>
          </p:nvSpPr>
          <p:spPr>
            <a:xfrm>
              <a:off x="5759350" y="32483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0" name="Shape 3470"/>
            <p:cNvSpPr/>
            <p:nvPr/>
          </p:nvSpPr>
          <p:spPr>
            <a:xfrm>
              <a:off x="5759350" y="385037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1" name="Shape 3471"/>
            <p:cNvSpPr/>
            <p:nvPr/>
          </p:nvSpPr>
          <p:spPr>
            <a:xfrm>
              <a:off x="5759350"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2" name="Shape 3472"/>
            <p:cNvSpPr/>
            <p:nvPr/>
          </p:nvSpPr>
          <p:spPr>
            <a:xfrm>
              <a:off x="5759350" y="44524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3" name="Shape 3473"/>
            <p:cNvSpPr/>
            <p:nvPr/>
          </p:nvSpPr>
          <p:spPr>
            <a:xfrm>
              <a:off x="5759350" y="46029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4" name="Shape 3474"/>
            <p:cNvSpPr/>
            <p:nvPr/>
          </p:nvSpPr>
          <p:spPr>
            <a:xfrm>
              <a:off x="5759350" y="47534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5" name="Shape 3475"/>
            <p:cNvSpPr/>
            <p:nvPr/>
          </p:nvSpPr>
          <p:spPr>
            <a:xfrm>
              <a:off x="5759350" y="5054450"/>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6" name="Shape 3476"/>
            <p:cNvSpPr/>
            <p:nvPr/>
          </p:nvSpPr>
          <p:spPr>
            <a:xfrm>
              <a:off x="5909850"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7" name="Shape 3477"/>
            <p:cNvSpPr/>
            <p:nvPr/>
          </p:nvSpPr>
          <p:spPr>
            <a:xfrm>
              <a:off x="5909850" y="539125"/>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8" name="Shape 3478"/>
            <p:cNvSpPr/>
            <p:nvPr/>
          </p:nvSpPr>
          <p:spPr>
            <a:xfrm>
              <a:off x="5909850" y="8401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9" name="Shape 3479"/>
            <p:cNvSpPr/>
            <p:nvPr/>
          </p:nvSpPr>
          <p:spPr>
            <a:xfrm>
              <a:off x="5909850" y="9906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0" name="Shape 3480"/>
            <p:cNvSpPr/>
            <p:nvPr/>
          </p:nvSpPr>
          <p:spPr>
            <a:xfrm>
              <a:off x="5909850" y="1592700"/>
              <a:ext cx="121400" cy="121425"/>
            </a:xfrm>
            <a:custGeom>
              <a:avLst/>
              <a:gdLst/>
              <a:ahLst/>
              <a:cxnLst/>
              <a:rect l="0" t="0" r="0" b="0"/>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1" name="Shape 3481"/>
            <p:cNvSpPr/>
            <p:nvPr/>
          </p:nvSpPr>
          <p:spPr>
            <a:xfrm>
              <a:off x="5909850" y="21947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2" name="Shape 3482"/>
            <p:cNvSpPr/>
            <p:nvPr/>
          </p:nvSpPr>
          <p:spPr>
            <a:xfrm>
              <a:off x="5909850"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3" name="Shape 3483"/>
            <p:cNvSpPr/>
            <p:nvPr/>
          </p:nvSpPr>
          <p:spPr>
            <a:xfrm>
              <a:off x="5909850" y="24957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4" name="Shape 3484"/>
            <p:cNvSpPr/>
            <p:nvPr/>
          </p:nvSpPr>
          <p:spPr>
            <a:xfrm>
              <a:off x="5909850" y="33988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5" name="Shape 3485"/>
            <p:cNvSpPr/>
            <p:nvPr/>
          </p:nvSpPr>
          <p:spPr>
            <a:xfrm>
              <a:off x="5909850" y="4151400"/>
              <a:ext cx="121400" cy="121400"/>
            </a:xfrm>
            <a:custGeom>
              <a:avLst/>
              <a:gdLst/>
              <a:ahLst/>
              <a:cxnLst/>
              <a:rect l="0" t="0" r="0" b="0"/>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6" name="Shape 3486"/>
            <p:cNvSpPr/>
            <p:nvPr/>
          </p:nvSpPr>
          <p:spPr>
            <a:xfrm>
              <a:off x="5909850" y="46029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7" name="Shape 3487"/>
            <p:cNvSpPr/>
            <p:nvPr/>
          </p:nvSpPr>
          <p:spPr>
            <a:xfrm>
              <a:off x="5909850" y="47534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8" name="Shape 3488"/>
            <p:cNvSpPr/>
            <p:nvPr/>
          </p:nvSpPr>
          <p:spPr>
            <a:xfrm>
              <a:off x="5909850" y="535547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9" name="Shape 3489"/>
            <p:cNvSpPr/>
            <p:nvPr/>
          </p:nvSpPr>
          <p:spPr>
            <a:xfrm>
              <a:off x="6060375" y="23812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0" name="Shape 3490"/>
            <p:cNvSpPr/>
            <p:nvPr/>
          </p:nvSpPr>
          <p:spPr>
            <a:xfrm>
              <a:off x="6060375" y="388625"/>
              <a:ext cx="121400" cy="121400"/>
            </a:xfrm>
            <a:custGeom>
              <a:avLst/>
              <a:gdLst/>
              <a:ahLst/>
              <a:cxnLst/>
              <a:rect l="0" t="0" r="0" b="0"/>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1" name="Shape 3491"/>
            <p:cNvSpPr/>
            <p:nvPr/>
          </p:nvSpPr>
          <p:spPr>
            <a:xfrm>
              <a:off x="6060375" y="840150"/>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2" name="Shape 3492"/>
            <p:cNvSpPr/>
            <p:nvPr/>
          </p:nvSpPr>
          <p:spPr>
            <a:xfrm>
              <a:off x="6060375" y="114117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3" name="Shape 3493"/>
            <p:cNvSpPr/>
            <p:nvPr/>
          </p:nvSpPr>
          <p:spPr>
            <a:xfrm>
              <a:off x="6060375" y="1893725"/>
              <a:ext cx="121400" cy="121400"/>
            </a:xfrm>
            <a:custGeom>
              <a:avLst/>
              <a:gdLst/>
              <a:ahLst/>
              <a:cxnLst/>
              <a:rect l="0" t="0" r="0" b="0"/>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4" name="Shape 3494"/>
            <p:cNvSpPr/>
            <p:nvPr/>
          </p:nvSpPr>
          <p:spPr>
            <a:xfrm>
              <a:off x="6060375" y="2044250"/>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5" name="Shape 3495"/>
            <p:cNvSpPr/>
            <p:nvPr/>
          </p:nvSpPr>
          <p:spPr>
            <a:xfrm>
              <a:off x="6060375" y="3699875"/>
              <a:ext cx="121400" cy="121400"/>
            </a:xfrm>
            <a:custGeom>
              <a:avLst/>
              <a:gdLst/>
              <a:ahLst/>
              <a:cxnLst/>
              <a:rect l="0" t="0" r="0" b="0"/>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6" name="Shape 3496"/>
            <p:cNvSpPr/>
            <p:nvPr/>
          </p:nvSpPr>
          <p:spPr>
            <a:xfrm>
              <a:off x="6060375" y="4000875"/>
              <a:ext cx="121400" cy="121425"/>
            </a:xfrm>
            <a:custGeom>
              <a:avLst/>
              <a:gdLst/>
              <a:ahLst/>
              <a:cxnLst/>
              <a:rect l="0" t="0" r="0" b="0"/>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7" name="Shape 3497"/>
            <p:cNvSpPr/>
            <p:nvPr/>
          </p:nvSpPr>
          <p:spPr>
            <a:xfrm>
              <a:off x="6210875" y="23812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8" name="Shape 3498"/>
            <p:cNvSpPr/>
            <p:nvPr/>
          </p:nvSpPr>
          <p:spPr>
            <a:xfrm>
              <a:off x="6210875" y="689650"/>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9" name="Shape 3499"/>
            <p:cNvSpPr/>
            <p:nvPr/>
          </p:nvSpPr>
          <p:spPr>
            <a:xfrm>
              <a:off x="6210875" y="23452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0" name="Shape 3500"/>
            <p:cNvSpPr/>
            <p:nvPr/>
          </p:nvSpPr>
          <p:spPr>
            <a:xfrm>
              <a:off x="6210875" y="3248325"/>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1" name="Shape 3501"/>
            <p:cNvSpPr/>
            <p:nvPr/>
          </p:nvSpPr>
          <p:spPr>
            <a:xfrm>
              <a:off x="6210875" y="3699875"/>
              <a:ext cx="121400" cy="121400"/>
            </a:xfrm>
            <a:custGeom>
              <a:avLst/>
              <a:gdLst/>
              <a:ahLst/>
              <a:cxnLst/>
              <a:rect l="0" t="0" r="0" b="0"/>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2" name="Shape 3502"/>
            <p:cNvSpPr/>
            <p:nvPr/>
          </p:nvSpPr>
          <p:spPr>
            <a:xfrm>
              <a:off x="6361375" y="1442200"/>
              <a:ext cx="121425" cy="121400"/>
            </a:xfrm>
            <a:custGeom>
              <a:avLst/>
              <a:gdLst/>
              <a:ahLst/>
              <a:cxnLst/>
              <a:rect l="0" t="0" r="0" b="0"/>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3" name="Shape 3503"/>
            <p:cNvSpPr/>
            <p:nvPr/>
          </p:nvSpPr>
          <p:spPr>
            <a:xfrm>
              <a:off x="6361375" y="2646275"/>
              <a:ext cx="121425" cy="121425"/>
            </a:xfrm>
            <a:custGeom>
              <a:avLst/>
              <a:gdLst/>
              <a:ahLst/>
              <a:cxnLst/>
              <a:rect l="0" t="0" r="0" b="0"/>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4" name="Shape 3504"/>
            <p:cNvSpPr/>
            <p:nvPr/>
          </p:nvSpPr>
          <p:spPr>
            <a:xfrm>
              <a:off x="6662400" y="4903950"/>
              <a:ext cx="121400" cy="121400"/>
            </a:xfrm>
            <a:custGeom>
              <a:avLst/>
              <a:gdLst/>
              <a:ahLst/>
              <a:cxnLst/>
              <a:rect l="0" t="0" r="0" b="0"/>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505" name="Shape 350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spcBef>
                <a:spcPts val="0"/>
              </a:spcBef>
              <a:buNone/>
              <a:defRPr>
                <a:solidFill>
                  <a:srgbClr val="80BFB7"/>
                </a:solidFill>
              </a:defRPr>
            </a:lvl1pPr>
            <a:lvl2pPr lvl="1">
              <a:spcBef>
                <a:spcPts val="0"/>
              </a:spcBef>
              <a:buNone/>
              <a:defRPr>
                <a:solidFill>
                  <a:srgbClr val="80BFB7"/>
                </a:solidFill>
              </a:defRPr>
            </a:lvl2pPr>
            <a:lvl3pPr lvl="2">
              <a:spcBef>
                <a:spcPts val="0"/>
              </a:spcBef>
              <a:buNone/>
              <a:defRPr>
                <a:solidFill>
                  <a:srgbClr val="80BFB7"/>
                </a:solidFill>
              </a:defRPr>
            </a:lvl3pPr>
            <a:lvl4pPr lvl="3">
              <a:spcBef>
                <a:spcPts val="0"/>
              </a:spcBef>
              <a:buNone/>
              <a:defRPr>
                <a:solidFill>
                  <a:srgbClr val="80BFB7"/>
                </a:solidFill>
              </a:defRPr>
            </a:lvl4pPr>
            <a:lvl5pPr lvl="4">
              <a:spcBef>
                <a:spcPts val="0"/>
              </a:spcBef>
              <a:buNone/>
              <a:defRPr>
                <a:solidFill>
                  <a:srgbClr val="80BFB7"/>
                </a:solidFill>
              </a:defRPr>
            </a:lvl5pPr>
            <a:lvl6pPr lvl="5">
              <a:spcBef>
                <a:spcPts val="0"/>
              </a:spcBef>
              <a:buNone/>
              <a:defRPr>
                <a:solidFill>
                  <a:srgbClr val="80BFB7"/>
                </a:solidFill>
              </a:defRPr>
            </a:lvl6pPr>
            <a:lvl7pPr lvl="6">
              <a:spcBef>
                <a:spcPts val="0"/>
              </a:spcBef>
              <a:buNone/>
              <a:defRPr>
                <a:solidFill>
                  <a:srgbClr val="80BFB7"/>
                </a:solidFill>
              </a:defRPr>
            </a:lvl7pPr>
            <a:lvl8pPr lvl="7">
              <a:spcBef>
                <a:spcPts val="0"/>
              </a:spcBef>
              <a:buNone/>
              <a:defRPr>
                <a:solidFill>
                  <a:srgbClr val="80BFB7"/>
                </a:solidFill>
              </a:defRPr>
            </a:lvl8pPr>
            <a:lvl9pPr lvl="8">
              <a:spcBef>
                <a:spcPts val="0"/>
              </a:spcBef>
              <a:buNone/>
              <a:defRPr>
                <a:solidFill>
                  <a:srgbClr val="80BFB7"/>
                </a:solidFill>
              </a:defRPr>
            </a:lvl9pPr>
          </a:lstStyle>
          <a:p>
            <a:pPr marL="0" lvl="0" indent="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1pPr>
            <a:lvl2pPr lvl="1">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2pPr>
            <a:lvl3pPr lvl="2">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3pPr>
            <a:lvl4pPr lvl="3">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4pPr>
            <a:lvl5pPr lvl="4">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5pPr>
            <a:lvl6pPr lvl="5">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6pPr>
            <a:lvl7pPr lvl="6">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7pPr>
            <a:lvl8pPr lvl="7">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8pPr>
            <a:lvl9pPr lvl="8">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9pPr>
          </a:lstStyle>
          <a:p>
            <a:endParaRPr/>
          </a:p>
        </p:txBody>
      </p:sp>
      <p:sp>
        <p:nvSpPr>
          <p:cNvPr id="7" name="Shape 7"/>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1pPr>
            <a:lvl2pPr marL="914400" lvl="1"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2pPr>
            <a:lvl3pPr marL="1371600" lvl="2"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3pPr>
            <a:lvl4pPr marL="1828800" lvl="3"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4pPr>
            <a:lvl5pPr marL="2286000" lvl="4"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5pPr>
            <a:lvl6pPr marL="2743200" lvl="5"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6pPr>
            <a:lvl7pPr marL="3200400" lvl="6"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7pPr>
            <a:lvl8pPr marL="3657600" lvl="7"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8pPr>
            <a:lvl9pPr marL="4114800" lvl="8"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9pPr>
          </a:lstStyle>
          <a:p>
            <a:endParaRPr/>
          </a:p>
        </p:txBody>
      </p:sp>
      <p:sp>
        <p:nvSpPr>
          <p:cNvPr id="8" name="Shape 8"/>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spcBef>
                <a:spcPts val="0"/>
              </a:spcBef>
              <a:buNone/>
              <a:defRPr sz="1200">
                <a:solidFill>
                  <a:srgbClr val="0B87A1"/>
                </a:solidFill>
                <a:latin typeface="Dosis Light"/>
                <a:ea typeface="Dosis Light"/>
                <a:cs typeface="Dosis Light"/>
                <a:sym typeface="Dosis Light"/>
              </a:defRPr>
            </a:lvl1pPr>
            <a:lvl2pPr lvl="1">
              <a:spcBef>
                <a:spcPts val="0"/>
              </a:spcBef>
              <a:buNone/>
              <a:defRPr sz="1200">
                <a:solidFill>
                  <a:srgbClr val="0B87A1"/>
                </a:solidFill>
                <a:latin typeface="Dosis Light"/>
                <a:ea typeface="Dosis Light"/>
                <a:cs typeface="Dosis Light"/>
                <a:sym typeface="Dosis Light"/>
              </a:defRPr>
            </a:lvl2pPr>
            <a:lvl3pPr lvl="2">
              <a:spcBef>
                <a:spcPts val="0"/>
              </a:spcBef>
              <a:buNone/>
              <a:defRPr sz="1200">
                <a:solidFill>
                  <a:srgbClr val="0B87A1"/>
                </a:solidFill>
                <a:latin typeface="Dosis Light"/>
                <a:ea typeface="Dosis Light"/>
                <a:cs typeface="Dosis Light"/>
                <a:sym typeface="Dosis Light"/>
              </a:defRPr>
            </a:lvl3pPr>
            <a:lvl4pPr lvl="3">
              <a:spcBef>
                <a:spcPts val="0"/>
              </a:spcBef>
              <a:buNone/>
              <a:defRPr sz="1200">
                <a:solidFill>
                  <a:srgbClr val="0B87A1"/>
                </a:solidFill>
                <a:latin typeface="Dosis Light"/>
                <a:ea typeface="Dosis Light"/>
                <a:cs typeface="Dosis Light"/>
                <a:sym typeface="Dosis Light"/>
              </a:defRPr>
            </a:lvl4pPr>
            <a:lvl5pPr lvl="4">
              <a:spcBef>
                <a:spcPts val="0"/>
              </a:spcBef>
              <a:buNone/>
              <a:defRPr sz="1200">
                <a:solidFill>
                  <a:srgbClr val="0B87A1"/>
                </a:solidFill>
                <a:latin typeface="Dosis Light"/>
                <a:ea typeface="Dosis Light"/>
                <a:cs typeface="Dosis Light"/>
                <a:sym typeface="Dosis Light"/>
              </a:defRPr>
            </a:lvl5pPr>
            <a:lvl6pPr lvl="5">
              <a:spcBef>
                <a:spcPts val="0"/>
              </a:spcBef>
              <a:buNone/>
              <a:defRPr sz="1200">
                <a:solidFill>
                  <a:srgbClr val="0B87A1"/>
                </a:solidFill>
                <a:latin typeface="Dosis Light"/>
                <a:ea typeface="Dosis Light"/>
                <a:cs typeface="Dosis Light"/>
                <a:sym typeface="Dosis Light"/>
              </a:defRPr>
            </a:lvl6pPr>
            <a:lvl7pPr lvl="6">
              <a:spcBef>
                <a:spcPts val="0"/>
              </a:spcBef>
              <a:buNone/>
              <a:defRPr sz="1200">
                <a:solidFill>
                  <a:srgbClr val="0B87A1"/>
                </a:solidFill>
                <a:latin typeface="Dosis Light"/>
                <a:ea typeface="Dosis Light"/>
                <a:cs typeface="Dosis Light"/>
                <a:sym typeface="Dosis Light"/>
              </a:defRPr>
            </a:lvl7pPr>
            <a:lvl8pPr lvl="7">
              <a:spcBef>
                <a:spcPts val="0"/>
              </a:spcBef>
              <a:buNone/>
              <a:defRPr sz="1200">
                <a:solidFill>
                  <a:srgbClr val="0B87A1"/>
                </a:solidFill>
                <a:latin typeface="Dosis Light"/>
                <a:ea typeface="Dosis Light"/>
                <a:cs typeface="Dosis Light"/>
                <a:sym typeface="Dosis Light"/>
              </a:defRPr>
            </a:lvl8pPr>
            <a:lvl9pPr lvl="8">
              <a:spcBef>
                <a:spcPts val="0"/>
              </a:spcBef>
              <a:buNone/>
              <a:defRPr sz="1200">
                <a:solidFill>
                  <a:srgbClr val="0B87A1"/>
                </a:solidFill>
                <a:latin typeface="Dosis Light"/>
                <a:ea typeface="Dosis Light"/>
                <a:cs typeface="Dosis Light"/>
                <a:sym typeface="Dosis Light"/>
              </a:defRPr>
            </a:lvl9pPr>
          </a:lstStyle>
          <a:p>
            <a:pPr marL="0" lvl="0" indent="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mailto:Jeremy.boulery@ecl14.ec-lyon.fr"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hyperlink" Target="http://www.jboulery.ovh/"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Uivy6vnP2B0" TargetMode="External"/><Relationship Id="rId3" Type="http://schemas.openxmlformats.org/officeDocument/2006/relationships/hyperlink" Target="https://github.com/deepfakes/faceswap" TargetMode="External"/><Relationship Id="rId7" Type="http://schemas.openxmlformats.org/officeDocument/2006/relationships/hyperlink" Target="https://www.wired.com/story/gfycat-artificial-intelligence-deepfakes/"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www.theguardian.com/technology/2018/feb/08/reddit-bans-deepfakes-face-swap-porn-community" TargetMode="External"/><Relationship Id="rId11" Type="http://schemas.openxmlformats.org/officeDocument/2006/relationships/hyperlink" Target="https://www.youtube.com/watch?v=aircAruvnKk" TargetMode="External"/><Relationship Id="rId5" Type="http://schemas.openxmlformats.org/officeDocument/2006/relationships/hyperlink" Target="http://lactualite.com/techno/2018/02/09/deepfakes-de-la-porno-aux-effets-speciaux/" TargetMode="External"/><Relationship Id="rId10" Type="http://schemas.openxmlformats.org/officeDocument/2006/relationships/hyperlink" Target="https://www.youtube.com/watch?v=8Pm4EDofw4c&amp;t=8s" TargetMode="External"/><Relationship Id="rId4" Type="http://schemas.openxmlformats.org/officeDocument/2006/relationships/hyperlink" Target="https://www.reddit.com/r/deepfakes/" TargetMode="External"/><Relationship Id="rId9" Type="http://schemas.openxmlformats.org/officeDocument/2006/relationships/hyperlink" Target="https://www.youtube.com/watch?v=7XchCsYtYMQ&amp;t=378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demo_lois_lane.mp4"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hyperlink" Target="side_by_side.mp4"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Shape 3836"/>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err="1" smtClean="0"/>
              <a:t>DeepLearning</a:t>
            </a:r>
            <a:r>
              <a:rPr lang="fr-FR" dirty="0" smtClean="0"/>
              <a:t> appliqué au </a:t>
            </a:r>
            <a:br>
              <a:rPr lang="fr-FR" dirty="0" smtClean="0"/>
            </a:br>
            <a:r>
              <a:rPr lang="fr-FR" dirty="0" smtClean="0"/>
              <a:t>Face-Swap</a:t>
            </a:r>
            <a:br>
              <a:rPr lang="fr-FR" dirty="0" smtClean="0"/>
            </a:br>
            <a:r>
              <a:rPr lang="fr-FR" sz="2800" dirty="0" smtClean="0">
                <a:latin typeface="Tw Cen MT" panose="020B0602020104020603" pitchFamily="34" charset="0"/>
              </a:rPr>
              <a:t>Focus sur l’application </a:t>
            </a:r>
            <a:r>
              <a:rPr lang="fr-FR" sz="2800" dirty="0" err="1" smtClean="0">
                <a:latin typeface="Tw Cen MT" panose="020B0602020104020603" pitchFamily="34" charset="0"/>
              </a:rPr>
              <a:t>Fake</a:t>
            </a:r>
            <a:r>
              <a:rPr lang="fr-FR" sz="2800" dirty="0" smtClean="0">
                <a:latin typeface="Tw Cen MT" panose="020B0602020104020603" pitchFamily="34" charset="0"/>
              </a:rPr>
              <a:t> App et la génération de </a:t>
            </a:r>
            <a:r>
              <a:rPr lang="fr-FR" sz="2800" dirty="0" err="1" smtClean="0">
                <a:latin typeface="Tw Cen MT" panose="020B0602020104020603" pitchFamily="34" charset="0"/>
              </a:rPr>
              <a:t>fakes</a:t>
            </a:r>
            <a:r>
              <a:rPr lang="fr-FR" sz="2800" dirty="0" smtClean="0">
                <a:latin typeface="Tw Cen MT" panose="020B0602020104020603" pitchFamily="34" charset="0"/>
              </a:rPr>
              <a:t/>
            </a:r>
            <a:br>
              <a:rPr lang="fr-FR" sz="2800" dirty="0" smtClean="0">
                <a:latin typeface="Tw Cen MT" panose="020B0602020104020603" pitchFamily="34" charset="0"/>
              </a:rPr>
            </a:br>
            <a:r>
              <a:rPr lang="fr-FR" sz="2800" dirty="0" smtClean="0">
                <a:latin typeface="Tw Cen MT" panose="020B0602020104020603" pitchFamily="34" charset="0"/>
              </a:rPr>
              <a:t/>
            </a:r>
            <a:br>
              <a:rPr lang="fr-FR" sz="2800" dirty="0" smtClean="0">
                <a:latin typeface="Tw Cen MT" panose="020B0602020104020603" pitchFamily="34" charset="0"/>
              </a:rPr>
            </a:br>
            <a:r>
              <a:rPr lang="fr-FR" sz="1600" dirty="0" smtClean="0">
                <a:latin typeface="Tw Cen MT" panose="020B0602020104020603" pitchFamily="34" charset="0"/>
              </a:rPr>
              <a:t>Jérémy </a:t>
            </a:r>
            <a:r>
              <a:rPr lang="fr-FR" sz="1600" dirty="0" err="1" smtClean="0">
                <a:latin typeface="Tw Cen MT" panose="020B0602020104020603" pitchFamily="34" charset="0"/>
              </a:rPr>
              <a:t>Boulery</a:t>
            </a:r>
            <a:r>
              <a:rPr lang="fr-FR" sz="1600" dirty="0" smtClean="0">
                <a:latin typeface="Tw Cen MT" panose="020B0602020104020603" pitchFamily="34" charset="0"/>
              </a:rPr>
              <a:t> – 16/02/2018</a:t>
            </a:r>
            <a:endParaRPr sz="4800" dirty="0">
              <a:latin typeface="Tw Cen MT" panose="020B06020201040206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40231" y="310675"/>
            <a:ext cx="6761100" cy="857400"/>
          </a:xfrm>
        </p:spPr>
        <p:txBody>
          <a:bodyPr/>
          <a:lstStyle/>
          <a:p>
            <a:r>
              <a:rPr lang="fr-FR" dirty="0" smtClean="0"/>
              <a:t>ETAPE D’EXTRACTION</a:t>
            </a:r>
            <a:endParaRPr lang="fr-FR" dirty="0"/>
          </a:p>
        </p:txBody>
      </p:sp>
      <p:sp>
        <p:nvSpPr>
          <p:cNvPr id="4" name="Espace réservé du numéro de diapositive 3"/>
          <p:cNvSpPr>
            <a:spLocks noGrp="1"/>
          </p:cNvSpPr>
          <p:nvPr>
            <p:ph type="sldNum" idx="12"/>
          </p:nvPr>
        </p:nvSpPr>
        <p:spPr/>
        <p:txBody>
          <a:bodyPr/>
          <a:lstStyle/>
          <a:p>
            <a:pPr marL="0" lvl="0" indent="0">
              <a:spcBef>
                <a:spcPts val="0"/>
              </a:spcBef>
              <a:spcAft>
                <a:spcPts val="0"/>
              </a:spcAft>
              <a:buNone/>
            </a:pPr>
            <a:fld id="{00000000-1234-1234-1234-123412341234}" type="slidenum">
              <a:rPr lang="fr-FR" smtClean="0"/>
              <a:t>10</a:t>
            </a:fld>
            <a:endParaRPr lang="fr-FR"/>
          </a:p>
        </p:txBody>
      </p:sp>
      <p:pic>
        <p:nvPicPr>
          <p:cNvPr id="15" name="Image 14"/>
          <p:cNvPicPr>
            <a:picLocks noChangeAspect="1"/>
          </p:cNvPicPr>
          <p:nvPr/>
        </p:nvPicPr>
        <p:blipFill>
          <a:blip r:embed="rId3"/>
          <a:stretch>
            <a:fillRect/>
          </a:stretch>
        </p:blipFill>
        <p:spPr>
          <a:xfrm>
            <a:off x="398692" y="1469999"/>
            <a:ext cx="1658755" cy="2575790"/>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5812" y="1055932"/>
            <a:ext cx="3696238" cy="1780065"/>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6531" y="3018550"/>
            <a:ext cx="4114800" cy="2054478"/>
          </a:xfrm>
          <a:prstGeom prst="rect">
            <a:avLst/>
          </a:prstGeom>
        </p:spPr>
      </p:pic>
      <p:sp>
        <p:nvSpPr>
          <p:cNvPr id="16" name="Flèche courbée vers la droite 15"/>
          <p:cNvSpPr/>
          <p:nvPr/>
        </p:nvSpPr>
        <p:spPr>
          <a:xfrm>
            <a:off x="2501393" y="2208363"/>
            <a:ext cx="577970" cy="143198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3737118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18300" y="531556"/>
            <a:ext cx="6761100" cy="857400"/>
          </a:xfrm>
        </p:spPr>
        <p:txBody>
          <a:bodyPr/>
          <a:lstStyle/>
          <a:p>
            <a:r>
              <a:rPr lang="fr-FR" dirty="0" smtClean="0"/>
              <a:t>ETAPE D’ENTRAINEMENT</a:t>
            </a:r>
            <a:endParaRPr lang="fr-FR" dirty="0"/>
          </a:p>
        </p:txBody>
      </p:sp>
      <p:sp>
        <p:nvSpPr>
          <p:cNvPr id="3" name="Espace réservé du texte 2"/>
          <p:cNvSpPr>
            <a:spLocks noGrp="1"/>
          </p:cNvSpPr>
          <p:nvPr>
            <p:ph type="body" idx="1"/>
          </p:nvPr>
        </p:nvSpPr>
        <p:spPr>
          <a:xfrm>
            <a:off x="718300" y="1388956"/>
            <a:ext cx="6761100" cy="2980500"/>
          </a:xfrm>
        </p:spPr>
        <p:txBody>
          <a:bodyPr/>
          <a:lstStyle/>
          <a:p>
            <a:pPr marL="76200" indent="0">
              <a:lnSpc>
                <a:spcPct val="200000"/>
              </a:lnSpc>
              <a:buClr>
                <a:schemeClr val="accent1">
                  <a:lumMod val="75000"/>
                </a:schemeClr>
              </a:buClr>
              <a:buNone/>
            </a:pPr>
            <a:r>
              <a:rPr lang="fr-FR" dirty="0" smtClean="0"/>
              <a:t>Deux réseaux </a:t>
            </a:r>
            <a:r>
              <a:rPr lang="fr-FR" dirty="0" smtClean="0"/>
              <a:t>de neurones en parallèle</a:t>
            </a:r>
          </a:p>
          <a:p>
            <a:pPr lvl="1">
              <a:lnSpc>
                <a:spcPct val="200000"/>
              </a:lnSpc>
              <a:buClr>
                <a:schemeClr val="accent1">
                  <a:lumMod val="75000"/>
                </a:schemeClr>
              </a:buClr>
              <a:buFont typeface="Wingdings" panose="05000000000000000000" pitchFamily="2" charset="2"/>
              <a:buChar char="v"/>
            </a:pPr>
            <a:r>
              <a:rPr lang="fr-FR" dirty="0" smtClean="0"/>
              <a:t>Chacun s’occupe d’une personne</a:t>
            </a:r>
          </a:p>
          <a:p>
            <a:pPr lvl="1">
              <a:lnSpc>
                <a:spcPct val="200000"/>
              </a:lnSpc>
              <a:buClr>
                <a:schemeClr val="accent1">
                  <a:lumMod val="75000"/>
                </a:schemeClr>
              </a:buClr>
              <a:buFont typeface="Wingdings" panose="05000000000000000000" pitchFamily="2" charset="2"/>
              <a:buChar char="v"/>
            </a:pPr>
            <a:r>
              <a:rPr lang="fr-FR" dirty="0" smtClean="0"/>
              <a:t>Structure commune</a:t>
            </a:r>
          </a:p>
        </p:txBody>
      </p:sp>
      <p:sp>
        <p:nvSpPr>
          <p:cNvPr id="4" name="Espace réservé du numéro de diapositive 3"/>
          <p:cNvSpPr>
            <a:spLocks noGrp="1"/>
          </p:cNvSpPr>
          <p:nvPr>
            <p:ph type="sldNum" idx="12"/>
          </p:nvPr>
        </p:nvSpPr>
        <p:spPr/>
        <p:txBody>
          <a:bodyPr/>
          <a:lstStyle/>
          <a:p>
            <a:pPr marL="0" lvl="0" indent="0">
              <a:spcBef>
                <a:spcPts val="0"/>
              </a:spcBef>
              <a:spcAft>
                <a:spcPts val="0"/>
              </a:spcAft>
              <a:buNone/>
            </a:pPr>
            <a:fld id="{00000000-1234-1234-1234-123412341234}" type="slidenum">
              <a:rPr lang="fr-FR" smtClean="0"/>
              <a:t>11</a:t>
            </a:fld>
            <a:endParaRPr lang="fr-FR"/>
          </a:p>
        </p:txBody>
      </p:sp>
    </p:spTree>
    <p:extLst>
      <p:ext uri="{BB962C8B-B14F-4D97-AF65-F5344CB8AC3E}">
        <p14:creationId xmlns:p14="http://schemas.microsoft.com/office/powerpoint/2010/main" val="11570930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ETAPE D’ENTRAINEMENT</a:t>
            </a:r>
            <a:endParaRPr lang="fr-FR" dirty="0"/>
          </a:p>
        </p:txBody>
      </p:sp>
      <p:sp>
        <p:nvSpPr>
          <p:cNvPr id="4" name="Espace réservé du numéro de diapositive 3"/>
          <p:cNvSpPr>
            <a:spLocks noGrp="1"/>
          </p:cNvSpPr>
          <p:nvPr>
            <p:ph type="sldNum" idx="12"/>
          </p:nvPr>
        </p:nvSpPr>
        <p:spPr/>
        <p:txBody>
          <a:bodyPr/>
          <a:lstStyle/>
          <a:p>
            <a:pPr marL="0" lvl="0" indent="0">
              <a:spcBef>
                <a:spcPts val="0"/>
              </a:spcBef>
              <a:spcAft>
                <a:spcPts val="0"/>
              </a:spcAft>
              <a:buNone/>
            </a:pPr>
            <a:fld id="{00000000-1234-1234-1234-123412341234}" type="slidenum">
              <a:rPr lang="fr-FR" smtClean="0"/>
              <a:t>12</a:t>
            </a:fld>
            <a:endParaRPr lang="fr-FR"/>
          </a:p>
        </p:txBody>
      </p:sp>
      <p:graphicFrame>
        <p:nvGraphicFramePr>
          <p:cNvPr id="5" name="Diagramme 4"/>
          <p:cNvGraphicFramePr/>
          <p:nvPr>
            <p:extLst>
              <p:ext uri="{D42A27DB-BD31-4B8C-83A1-F6EECF244321}">
                <p14:modId xmlns:p14="http://schemas.microsoft.com/office/powerpoint/2010/main" val="3014486813"/>
              </p:ext>
            </p:extLst>
          </p:nvPr>
        </p:nvGraphicFramePr>
        <p:xfrm>
          <a:off x="838198" y="1726739"/>
          <a:ext cx="6709758" cy="1164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me 6"/>
          <p:cNvGraphicFramePr/>
          <p:nvPr>
            <p:extLst>
              <p:ext uri="{D42A27DB-BD31-4B8C-83A1-F6EECF244321}">
                <p14:modId xmlns:p14="http://schemas.microsoft.com/office/powerpoint/2010/main" val="2540891293"/>
              </p:ext>
            </p:extLst>
          </p:nvPr>
        </p:nvGraphicFramePr>
        <p:xfrm>
          <a:off x="849281" y="3150986"/>
          <a:ext cx="6709758" cy="11646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Flèche courbée vers le haut 7"/>
          <p:cNvSpPr/>
          <p:nvPr/>
        </p:nvSpPr>
        <p:spPr>
          <a:xfrm flipH="1">
            <a:off x="1895302" y="4438996"/>
            <a:ext cx="4547062" cy="38656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ZoneTexte 8"/>
          <p:cNvSpPr txBox="1"/>
          <p:nvPr/>
        </p:nvSpPr>
        <p:spPr>
          <a:xfrm>
            <a:off x="3054927" y="4474872"/>
            <a:ext cx="2227811" cy="307777"/>
          </a:xfrm>
          <a:prstGeom prst="rect">
            <a:avLst/>
          </a:prstGeom>
          <a:noFill/>
        </p:spPr>
        <p:txBody>
          <a:bodyPr wrap="square" rtlCol="0">
            <a:spAutoFit/>
          </a:bodyPr>
          <a:lstStyle/>
          <a:p>
            <a:pPr algn="ctr"/>
            <a:r>
              <a:rPr lang="fr-FR" dirty="0" smtClean="0">
                <a:latin typeface="Titillium Web" panose="020B0604020202020204" charset="0"/>
              </a:rPr>
              <a:t>Mesure de l’erreur</a:t>
            </a:r>
            <a:endParaRPr lang="fr-FR" dirty="0">
              <a:latin typeface="Titillium Web" panose="020B0604020202020204" charset="0"/>
            </a:endParaRPr>
          </a:p>
        </p:txBody>
      </p:sp>
    </p:spTree>
    <p:extLst>
      <p:ext uri="{BB962C8B-B14F-4D97-AF65-F5344CB8AC3E}">
        <p14:creationId xmlns:p14="http://schemas.microsoft.com/office/powerpoint/2010/main" val="29876428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ETAPE D’ENTRAINEMENT	</a:t>
            </a:r>
            <a:endParaRPr lang="fr-FR" dirty="0"/>
          </a:p>
        </p:txBody>
      </p:sp>
      <p:sp>
        <p:nvSpPr>
          <p:cNvPr id="4" name="Espace réservé du numéro de diapositive 3"/>
          <p:cNvSpPr>
            <a:spLocks noGrp="1"/>
          </p:cNvSpPr>
          <p:nvPr>
            <p:ph type="sldNum" idx="12"/>
          </p:nvPr>
        </p:nvSpPr>
        <p:spPr/>
        <p:txBody>
          <a:bodyPr/>
          <a:lstStyle/>
          <a:p>
            <a:pPr marL="0" lvl="0" indent="0">
              <a:spcBef>
                <a:spcPts val="0"/>
              </a:spcBef>
              <a:spcAft>
                <a:spcPts val="0"/>
              </a:spcAft>
              <a:buNone/>
            </a:pPr>
            <a:fld id="{00000000-1234-1234-1234-123412341234}" type="slidenum">
              <a:rPr lang="fr-FR" smtClean="0"/>
              <a:t>13</a:t>
            </a:fld>
            <a:endParaRPr lang="fr-FR"/>
          </a:p>
        </p:txBody>
      </p:sp>
      <p:pic>
        <p:nvPicPr>
          <p:cNvPr id="5" name="Image 4"/>
          <p:cNvPicPr>
            <a:picLocks noChangeAspect="1"/>
          </p:cNvPicPr>
          <p:nvPr/>
        </p:nvPicPr>
        <p:blipFill>
          <a:blip r:embed="rId2"/>
          <a:stretch>
            <a:fillRect/>
          </a:stretch>
        </p:blipFill>
        <p:spPr>
          <a:xfrm>
            <a:off x="256750" y="1766460"/>
            <a:ext cx="1438070" cy="2760633"/>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579" y="1766459"/>
            <a:ext cx="5823569" cy="2760633"/>
          </a:xfrm>
          <a:prstGeom prst="rect">
            <a:avLst/>
          </a:prstGeom>
        </p:spPr>
      </p:pic>
    </p:spTree>
    <p:extLst>
      <p:ext uri="{BB962C8B-B14F-4D97-AF65-F5344CB8AC3E}">
        <p14:creationId xmlns:p14="http://schemas.microsoft.com/office/powerpoint/2010/main" val="35990316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18300" y="149172"/>
            <a:ext cx="6761100" cy="857400"/>
          </a:xfrm>
        </p:spPr>
        <p:txBody>
          <a:bodyPr/>
          <a:lstStyle/>
          <a:p>
            <a:r>
              <a:rPr lang="fr-FR" dirty="0" smtClean="0"/>
              <a:t>ETAPE DE FUSION</a:t>
            </a:r>
            <a:endParaRPr lang="fr-FR" dirty="0"/>
          </a:p>
        </p:txBody>
      </p:sp>
      <p:sp>
        <p:nvSpPr>
          <p:cNvPr id="3" name="Espace réservé du texte 2"/>
          <p:cNvSpPr>
            <a:spLocks noGrp="1"/>
          </p:cNvSpPr>
          <p:nvPr>
            <p:ph type="body" idx="1"/>
          </p:nvPr>
        </p:nvSpPr>
        <p:spPr>
          <a:xfrm>
            <a:off x="448887" y="1006572"/>
            <a:ext cx="7281949" cy="2980500"/>
          </a:xfrm>
        </p:spPr>
        <p:txBody>
          <a:bodyPr/>
          <a:lstStyle/>
          <a:p>
            <a:pPr marL="76200" indent="0">
              <a:lnSpc>
                <a:spcPct val="150000"/>
              </a:lnSpc>
              <a:buNone/>
            </a:pPr>
            <a:r>
              <a:rPr lang="fr-FR" sz="2000" dirty="0" smtClean="0"/>
              <a:t>On veut effectuer la transformation :</a:t>
            </a:r>
          </a:p>
          <a:p>
            <a:pPr marL="76200" indent="0" algn="ctr">
              <a:lnSpc>
                <a:spcPct val="150000"/>
              </a:lnSpc>
              <a:buNone/>
            </a:pPr>
            <a:r>
              <a:rPr lang="fr-FR" sz="2000" dirty="0" smtClean="0"/>
              <a:t>Visage A =&gt; Visage B</a:t>
            </a:r>
          </a:p>
          <a:p>
            <a:pPr>
              <a:lnSpc>
                <a:spcPct val="150000"/>
              </a:lnSpc>
              <a:buClr>
                <a:schemeClr val="accent1">
                  <a:lumMod val="75000"/>
                </a:schemeClr>
              </a:buClr>
              <a:buFont typeface="Wingdings" panose="05000000000000000000" pitchFamily="2" charset="2"/>
              <a:buChar char="Ø"/>
            </a:pPr>
            <a:r>
              <a:rPr lang="fr-FR" sz="2000" dirty="0" smtClean="0"/>
              <a:t>L’Encoder A </a:t>
            </a:r>
            <a:r>
              <a:rPr lang="fr-FR" sz="2000" dirty="0" err="1" smtClean="0"/>
              <a:t>a</a:t>
            </a:r>
            <a:r>
              <a:rPr lang="fr-FR" sz="2000" dirty="0" smtClean="0"/>
              <a:t> extrait les caractéristiques du visage A</a:t>
            </a:r>
          </a:p>
          <a:p>
            <a:pPr>
              <a:lnSpc>
                <a:spcPct val="150000"/>
              </a:lnSpc>
              <a:buClr>
                <a:schemeClr val="accent1">
                  <a:lumMod val="75000"/>
                </a:schemeClr>
              </a:buClr>
              <a:buFont typeface="Wingdings" panose="05000000000000000000" pitchFamily="2" charset="2"/>
              <a:buChar char="Ø"/>
            </a:pPr>
            <a:r>
              <a:rPr lang="fr-FR" sz="2000" dirty="0" smtClean="0"/>
              <a:t>Le </a:t>
            </a:r>
            <a:r>
              <a:rPr lang="fr-FR" sz="2000" dirty="0" err="1" smtClean="0"/>
              <a:t>Decoder</a:t>
            </a:r>
            <a:r>
              <a:rPr lang="fr-FR" sz="2000" dirty="0" smtClean="0"/>
              <a:t> B sait reconstruire le visage B à partir </a:t>
            </a:r>
            <a:r>
              <a:rPr lang="fr-FR" sz="2000" dirty="0" smtClean="0"/>
              <a:t>de </a:t>
            </a:r>
            <a:r>
              <a:rPr lang="fr-FR" sz="2000" dirty="0" smtClean="0"/>
              <a:t>caractéristiques.</a:t>
            </a:r>
          </a:p>
          <a:p>
            <a:pPr>
              <a:lnSpc>
                <a:spcPct val="150000"/>
              </a:lnSpc>
              <a:buClr>
                <a:schemeClr val="accent1">
                  <a:lumMod val="75000"/>
                </a:schemeClr>
              </a:buClr>
              <a:buFont typeface="Wingdings" panose="05000000000000000000" pitchFamily="2" charset="2"/>
              <a:buChar char="Ø"/>
            </a:pPr>
            <a:r>
              <a:rPr lang="fr-FR" sz="2000" dirty="0" smtClean="0"/>
              <a:t>Il suffit que l’encoder A envoie ses informations au </a:t>
            </a:r>
            <a:r>
              <a:rPr lang="fr-FR" sz="2000" dirty="0" err="1" smtClean="0"/>
              <a:t>Decoder</a:t>
            </a:r>
            <a:r>
              <a:rPr lang="fr-FR" sz="2000" dirty="0" smtClean="0"/>
              <a:t> B</a:t>
            </a:r>
          </a:p>
          <a:p>
            <a:pPr>
              <a:lnSpc>
                <a:spcPct val="150000"/>
              </a:lnSpc>
              <a:buClr>
                <a:schemeClr val="accent1">
                  <a:lumMod val="75000"/>
                </a:schemeClr>
              </a:buClr>
              <a:buFont typeface="Wingdings" panose="05000000000000000000" pitchFamily="2" charset="2"/>
              <a:buChar char="Ø"/>
            </a:pPr>
            <a:r>
              <a:rPr lang="fr-FR" sz="2000" dirty="0" smtClean="0"/>
              <a:t>Une vidéo n’est </a:t>
            </a:r>
            <a:r>
              <a:rPr lang="fr-FR" sz="2000" dirty="0" smtClean="0"/>
              <a:t>ensuite qu’une </a:t>
            </a:r>
            <a:r>
              <a:rPr lang="fr-FR" sz="2000" dirty="0" smtClean="0"/>
              <a:t>suite d’images…</a:t>
            </a:r>
            <a:endParaRPr lang="fr-FR" sz="2000" dirty="0"/>
          </a:p>
        </p:txBody>
      </p:sp>
      <p:sp>
        <p:nvSpPr>
          <p:cNvPr id="4" name="Espace réservé du numéro de diapositive 3"/>
          <p:cNvSpPr>
            <a:spLocks noGrp="1"/>
          </p:cNvSpPr>
          <p:nvPr>
            <p:ph type="sldNum" idx="12"/>
          </p:nvPr>
        </p:nvSpPr>
        <p:spPr/>
        <p:txBody>
          <a:bodyPr/>
          <a:lstStyle/>
          <a:p>
            <a:pPr marL="0" lvl="0" indent="0">
              <a:spcBef>
                <a:spcPts val="0"/>
              </a:spcBef>
              <a:spcAft>
                <a:spcPts val="0"/>
              </a:spcAft>
              <a:buNone/>
            </a:pPr>
            <a:fld id="{00000000-1234-1234-1234-123412341234}" type="slidenum">
              <a:rPr lang="fr-FR" smtClean="0"/>
              <a:t>14</a:t>
            </a:fld>
            <a:endParaRPr lang="fr-FR"/>
          </a:p>
        </p:txBody>
      </p:sp>
    </p:spTree>
    <p:extLst>
      <p:ext uri="{BB962C8B-B14F-4D97-AF65-F5344CB8AC3E}">
        <p14:creationId xmlns:p14="http://schemas.microsoft.com/office/powerpoint/2010/main" val="2460402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Shape 3858"/>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fr-FR" dirty="0" smtClean="0"/>
              <a:t>Implications Morales</a:t>
            </a:r>
            <a:endParaRPr dirty="0"/>
          </a:p>
        </p:txBody>
      </p:sp>
      <p:pic>
        <p:nvPicPr>
          <p:cNvPr id="3" name="Picture 2" descr="Deepfakes Daisy Ridle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49178"/>
            <a:ext cx="3506061" cy="1977419"/>
          </a:xfrm>
          <a:prstGeom prst="rect">
            <a:avLst/>
          </a:prstGeom>
          <a:noFill/>
          <a:extLst>
            <a:ext uri="{909E8E84-426E-40DD-AFC4-6F175D3DCCD1}">
              <a14:hiddenFill xmlns:a14="http://schemas.microsoft.com/office/drawing/2010/main">
                <a:solidFill>
                  <a:srgbClr val="FFFFFF"/>
                </a:solidFill>
              </a14:hiddenFill>
            </a:ext>
          </a:extLst>
        </p:spPr>
      </p:pic>
      <p:sp>
        <p:nvSpPr>
          <p:cNvPr id="4" name="Shape 3859"/>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p>
            <a:pPr marL="0" lvl="0" indent="0"/>
            <a:r>
              <a:rPr lang="fr-FR" dirty="0" smtClean="0"/>
              <a:t>La génération de </a:t>
            </a:r>
            <a:r>
              <a:rPr lang="fr-FR" dirty="0" err="1" smtClean="0"/>
              <a:t>fakes</a:t>
            </a:r>
            <a:r>
              <a:rPr lang="fr-FR" dirty="0" smtClean="0"/>
              <a:t> à la portée de tous</a:t>
            </a:r>
            <a:endParaRPr dirty="0"/>
          </a:p>
        </p:txBody>
      </p:sp>
    </p:spTree>
    <p:extLst>
      <p:ext uri="{BB962C8B-B14F-4D97-AF65-F5344CB8AC3E}">
        <p14:creationId xmlns:p14="http://schemas.microsoft.com/office/powerpoint/2010/main" val="30736799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18300" y="531556"/>
            <a:ext cx="6761100" cy="857400"/>
          </a:xfrm>
        </p:spPr>
        <p:txBody>
          <a:bodyPr/>
          <a:lstStyle/>
          <a:p>
            <a:r>
              <a:rPr lang="fr-FR" dirty="0" smtClean="0"/>
              <a:t>IMPLICATIONS MORALES</a:t>
            </a:r>
            <a:endParaRPr lang="fr-FR" dirty="0"/>
          </a:p>
        </p:txBody>
      </p:sp>
      <p:sp>
        <p:nvSpPr>
          <p:cNvPr id="3" name="Espace réservé du texte 2"/>
          <p:cNvSpPr>
            <a:spLocks noGrp="1"/>
          </p:cNvSpPr>
          <p:nvPr>
            <p:ph type="body" idx="1"/>
          </p:nvPr>
        </p:nvSpPr>
        <p:spPr>
          <a:xfrm>
            <a:off x="601426" y="1388956"/>
            <a:ext cx="6761100" cy="2980500"/>
          </a:xfrm>
        </p:spPr>
        <p:txBody>
          <a:bodyPr/>
          <a:lstStyle/>
          <a:p>
            <a:pPr marL="76200" indent="0">
              <a:lnSpc>
                <a:spcPct val="200000"/>
              </a:lnSpc>
              <a:buClr>
                <a:schemeClr val="accent1">
                  <a:lumMod val="75000"/>
                </a:schemeClr>
              </a:buClr>
              <a:buNone/>
            </a:pPr>
            <a:r>
              <a:rPr lang="fr-FR" dirty="0" smtClean="0"/>
              <a:t>Tendance actuelle de la technologie :</a:t>
            </a:r>
          </a:p>
          <a:p>
            <a:pPr>
              <a:lnSpc>
                <a:spcPct val="200000"/>
              </a:lnSpc>
              <a:buClr>
                <a:schemeClr val="accent1">
                  <a:lumMod val="75000"/>
                </a:schemeClr>
              </a:buClr>
              <a:buFont typeface="Wingdings" panose="05000000000000000000" pitchFamily="2" charset="2"/>
              <a:buChar char="Ø"/>
            </a:pPr>
            <a:r>
              <a:rPr lang="fr-FR" dirty="0" smtClean="0"/>
              <a:t>Toujours plus réaliste</a:t>
            </a:r>
          </a:p>
          <a:p>
            <a:pPr>
              <a:lnSpc>
                <a:spcPct val="200000"/>
              </a:lnSpc>
              <a:buClr>
                <a:schemeClr val="accent1">
                  <a:lumMod val="75000"/>
                </a:schemeClr>
              </a:buClr>
              <a:buFont typeface="Wingdings" panose="05000000000000000000" pitchFamily="2" charset="2"/>
              <a:buChar char="Ø"/>
            </a:pPr>
            <a:r>
              <a:rPr lang="fr-FR" dirty="0" smtClean="0"/>
              <a:t>Toujours plus accessible</a:t>
            </a:r>
          </a:p>
        </p:txBody>
      </p:sp>
      <p:sp>
        <p:nvSpPr>
          <p:cNvPr id="4" name="Espace réservé du numéro de diapositive 3"/>
          <p:cNvSpPr>
            <a:spLocks noGrp="1"/>
          </p:cNvSpPr>
          <p:nvPr>
            <p:ph type="sldNum" idx="12"/>
          </p:nvPr>
        </p:nvSpPr>
        <p:spPr/>
        <p:txBody>
          <a:bodyPr/>
          <a:lstStyle/>
          <a:p>
            <a:pPr marL="0" lvl="0" indent="0">
              <a:spcBef>
                <a:spcPts val="0"/>
              </a:spcBef>
              <a:spcAft>
                <a:spcPts val="0"/>
              </a:spcAft>
              <a:buNone/>
            </a:pPr>
            <a:fld id="{00000000-1234-1234-1234-123412341234}" type="slidenum">
              <a:rPr lang="fr-FR" smtClean="0"/>
              <a:t>16</a:t>
            </a:fld>
            <a:endParaRPr lang="fr-FR"/>
          </a:p>
        </p:txBody>
      </p:sp>
      <p:pic>
        <p:nvPicPr>
          <p:cNvPr id="5" name="Image 4"/>
          <p:cNvPicPr>
            <a:picLocks noChangeAspect="1"/>
          </p:cNvPicPr>
          <p:nvPr/>
        </p:nvPicPr>
        <p:blipFill>
          <a:blip r:embed="rId3"/>
          <a:stretch>
            <a:fillRect/>
          </a:stretch>
        </p:blipFill>
        <p:spPr>
          <a:xfrm>
            <a:off x="5606163" y="793975"/>
            <a:ext cx="1990111" cy="3926226"/>
          </a:xfrm>
          <a:prstGeom prst="rect">
            <a:avLst/>
          </a:prstGeom>
        </p:spPr>
      </p:pic>
    </p:spTree>
    <p:extLst>
      <p:ext uri="{BB962C8B-B14F-4D97-AF65-F5344CB8AC3E}">
        <p14:creationId xmlns:p14="http://schemas.microsoft.com/office/powerpoint/2010/main" val="66339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18300" y="186212"/>
            <a:ext cx="6761100" cy="857400"/>
          </a:xfrm>
        </p:spPr>
        <p:txBody>
          <a:bodyPr/>
          <a:lstStyle/>
          <a:p>
            <a:r>
              <a:rPr lang="fr-FR" dirty="0" smtClean="0"/>
              <a:t>IMPLICATIONS MORALES</a:t>
            </a:r>
            <a:endParaRPr lang="fr-FR" dirty="0"/>
          </a:p>
        </p:txBody>
      </p:sp>
      <p:sp>
        <p:nvSpPr>
          <p:cNvPr id="3" name="Espace réservé du texte 2"/>
          <p:cNvSpPr>
            <a:spLocks noGrp="1"/>
          </p:cNvSpPr>
          <p:nvPr>
            <p:ph type="body" idx="1"/>
          </p:nvPr>
        </p:nvSpPr>
        <p:spPr>
          <a:xfrm>
            <a:off x="718300" y="856941"/>
            <a:ext cx="6761100" cy="2980500"/>
          </a:xfrm>
        </p:spPr>
        <p:txBody>
          <a:bodyPr/>
          <a:lstStyle/>
          <a:p>
            <a:pPr marL="76200" indent="0">
              <a:lnSpc>
                <a:spcPct val="150000"/>
              </a:lnSpc>
              <a:buClr>
                <a:schemeClr val="accent1">
                  <a:lumMod val="75000"/>
                </a:schemeClr>
              </a:buClr>
              <a:buNone/>
            </a:pPr>
            <a:r>
              <a:rPr lang="fr-FR" sz="2000" dirty="0" smtClean="0"/>
              <a:t>Ouvre un nouveau champ des possibles :</a:t>
            </a:r>
          </a:p>
          <a:p>
            <a:pPr>
              <a:lnSpc>
                <a:spcPct val="150000"/>
              </a:lnSpc>
              <a:buClr>
                <a:schemeClr val="accent1">
                  <a:lumMod val="75000"/>
                </a:schemeClr>
              </a:buClr>
              <a:buFont typeface="Wingdings" panose="05000000000000000000" pitchFamily="2" charset="2"/>
              <a:buChar char="Ø"/>
            </a:pPr>
            <a:r>
              <a:rPr lang="fr-FR" sz="2000" dirty="0" smtClean="0"/>
              <a:t>Création de contenu (parodies, inclusion personnelle dans des films, …)</a:t>
            </a:r>
          </a:p>
          <a:p>
            <a:pPr>
              <a:lnSpc>
                <a:spcPct val="150000"/>
              </a:lnSpc>
              <a:buClr>
                <a:schemeClr val="accent1">
                  <a:lumMod val="75000"/>
                </a:schemeClr>
              </a:buClr>
              <a:buFont typeface="Wingdings" panose="05000000000000000000" pitchFamily="2" charset="2"/>
              <a:buChar char="Ø"/>
            </a:pPr>
            <a:r>
              <a:rPr lang="fr-FR" sz="2000" dirty="0" smtClean="0"/>
              <a:t>Industrie : Utilisation d’acteurs décédés, effets spéciaux</a:t>
            </a:r>
          </a:p>
        </p:txBody>
      </p:sp>
      <p:sp>
        <p:nvSpPr>
          <p:cNvPr id="4" name="Espace réservé du numéro de diapositive 3"/>
          <p:cNvSpPr>
            <a:spLocks noGrp="1"/>
          </p:cNvSpPr>
          <p:nvPr>
            <p:ph type="sldNum" idx="12"/>
          </p:nvPr>
        </p:nvSpPr>
        <p:spPr/>
        <p:txBody>
          <a:bodyPr/>
          <a:lstStyle/>
          <a:p>
            <a:pPr marL="0" lvl="0" indent="0">
              <a:spcBef>
                <a:spcPts val="0"/>
              </a:spcBef>
              <a:spcAft>
                <a:spcPts val="0"/>
              </a:spcAft>
              <a:buNone/>
            </a:pPr>
            <a:fld id="{00000000-1234-1234-1234-123412341234}" type="slidenum">
              <a:rPr lang="fr-FR" smtClean="0"/>
              <a:t>17</a:t>
            </a:fld>
            <a:endParaRPr lang="fr-FR"/>
          </a:p>
        </p:txBody>
      </p:sp>
      <p:pic>
        <p:nvPicPr>
          <p:cNvPr id="5" name="Image 4"/>
          <p:cNvPicPr>
            <a:picLocks noChangeAspect="1"/>
          </p:cNvPicPr>
          <p:nvPr/>
        </p:nvPicPr>
        <p:blipFill>
          <a:blip r:embed="rId3"/>
          <a:stretch>
            <a:fillRect/>
          </a:stretch>
        </p:blipFill>
        <p:spPr>
          <a:xfrm>
            <a:off x="2571617" y="3054831"/>
            <a:ext cx="3054465" cy="1862170"/>
          </a:xfrm>
          <a:prstGeom prst="rect">
            <a:avLst/>
          </a:prstGeom>
        </p:spPr>
      </p:pic>
    </p:spTree>
    <p:extLst>
      <p:ext uri="{BB962C8B-B14F-4D97-AF65-F5344CB8AC3E}">
        <p14:creationId xmlns:p14="http://schemas.microsoft.com/office/powerpoint/2010/main" val="3131041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18300" y="689498"/>
            <a:ext cx="6761100" cy="857400"/>
          </a:xfrm>
        </p:spPr>
        <p:txBody>
          <a:bodyPr/>
          <a:lstStyle/>
          <a:p>
            <a:r>
              <a:rPr lang="fr-FR" dirty="0" smtClean="0"/>
              <a:t>IMPLICATIONS MORALES</a:t>
            </a:r>
            <a:endParaRPr lang="fr-FR" dirty="0"/>
          </a:p>
        </p:txBody>
      </p:sp>
      <p:sp>
        <p:nvSpPr>
          <p:cNvPr id="3" name="Espace réservé du texte 2"/>
          <p:cNvSpPr>
            <a:spLocks noGrp="1"/>
          </p:cNvSpPr>
          <p:nvPr>
            <p:ph type="body" idx="1"/>
          </p:nvPr>
        </p:nvSpPr>
        <p:spPr>
          <a:xfrm>
            <a:off x="718300" y="1546898"/>
            <a:ext cx="6761100" cy="2980500"/>
          </a:xfrm>
        </p:spPr>
        <p:txBody>
          <a:bodyPr/>
          <a:lstStyle/>
          <a:p>
            <a:pPr marL="76200" indent="0">
              <a:lnSpc>
                <a:spcPct val="150000"/>
              </a:lnSpc>
              <a:buClr>
                <a:schemeClr val="accent1">
                  <a:lumMod val="75000"/>
                </a:schemeClr>
              </a:buClr>
              <a:buNone/>
            </a:pPr>
            <a:r>
              <a:rPr lang="fr-FR" sz="2000" dirty="0" smtClean="0"/>
              <a:t>Malheureusement de nombreuses dérives :</a:t>
            </a:r>
          </a:p>
          <a:p>
            <a:pPr>
              <a:lnSpc>
                <a:spcPct val="150000"/>
              </a:lnSpc>
              <a:buClr>
                <a:schemeClr val="accent1">
                  <a:lumMod val="75000"/>
                </a:schemeClr>
              </a:buClr>
              <a:buFont typeface="Wingdings" panose="05000000000000000000" pitchFamily="2" charset="2"/>
              <a:buChar char="Ø"/>
            </a:pPr>
            <a:r>
              <a:rPr lang="fr-FR" sz="2000" dirty="0" smtClean="0"/>
              <a:t>La création de faux contenu à caractère pornographique (utilisation majoritaire aujourd’hui et sujet dans lequel </a:t>
            </a:r>
            <a:r>
              <a:rPr lang="fr-FR" sz="2000" dirty="0" err="1" smtClean="0"/>
              <a:t>FakeApp</a:t>
            </a:r>
            <a:r>
              <a:rPr lang="fr-FR" sz="2000" dirty="0" smtClean="0"/>
              <a:t> trouve son origine !)</a:t>
            </a:r>
          </a:p>
          <a:p>
            <a:pPr>
              <a:lnSpc>
                <a:spcPct val="150000"/>
              </a:lnSpc>
              <a:buClr>
                <a:schemeClr val="accent1">
                  <a:lumMod val="75000"/>
                </a:schemeClr>
              </a:buClr>
              <a:buFont typeface="Wingdings" panose="05000000000000000000" pitchFamily="2" charset="2"/>
              <a:buChar char="Ø"/>
            </a:pPr>
            <a:r>
              <a:rPr lang="fr-FR" sz="2000" dirty="0" smtClean="0"/>
              <a:t>Vidéos visant à nuire de manière générale</a:t>
            </a:r>
          </a:p>
          <a:p>
            <a:pPr lvl="1">
              <a:lnSpc>
                <a:spcPct val="150000"/>
              </a:lnSpc>
              <a:buClr>
                <a:schemeClr val="accent1">
                  <a:lumMod val="75000"/>
                </a:schemeClr>
              </a:buClr>
              <a:buFont typeface="Wingdings" panose="05000000000000000000" pitchFamily="2" charset="2"/>
              <a:buChar char="v"/>
            </a:pPr>
            <a:r>
              <a:rPr lang="fr-FR" sz="2000" dirty="0" err="1" smtClean="0"/>
              <a:t>Fake</a:t>
            </a:r>
            <a:r>
              <a:rPr lang="fr-FR" sz="2000" dirty="0" smtClean="0"/>
              <a:t> News</a:t>
            </a:r>
          </a:p>
          <a:p>
            <a:pPr>
              <a:lnSpc>
                <a:spcPct val="150000"/>
              </a:lnSpc>
              <a:buClr>
                <a:schemeClr val="accent1">
                  <a:lumMod val="75000"/>
                </a:schemeClr>
              </a:buClr>
              <a:buFont typeface="Wingdings" panose="05000000000000000000" pitchFamily="2" charset="2"/>
              <a:buChar char="Ø"/>
            </a:pPr>
            <a:endParaRPr lang="fr-FR" sz="2000" dirty="0" smtClean="0"/>
          </a:p>
          <a:p>
            <a:pPr>
              <a:lnSpc>
                <a:spcPct val="150000"/>
              </a:lnSpc>
              <a:buClr>
                <a:schemeClr val="accent1">
                  <a:lumMod val="75000"/>
                </a:schemeClr>
              </a:buClr>
              <a:buFont typeface="Wingdings" panose="05000000000000000000" pitchFamily="2" charset="2"/>
              <a:buChar char="Ø"/>
            </a:pPr>
            <a:endParaRPr lang="fr-FR" sz="2000" dirty="0" smtClean="0"/>
          </a:p>
        </p:txBody>
      </p:sp>
      <p:sp>
        <p:nvSpPr>
          <p:cNvPr id="4" name="Espace réservé du numéro de diapositive 3"/>
          <p:cNvSpPr>
            <a:spLocks noGrp="1"/>
          </p:cNvSpPr>
          <p:nvPr>
            <p:ph type="sldNum" idx="12"/>
          </p:nvPr>
        </p:nvSpPr>
        <p:spPr/>
        <p:txBody>
          <a:bodyPr/>
          <a:lstStyle/>
          <a:p>
            <a:pPr marL="0" lvl="0" indent="0">
              <a:spcBef>
                <a:spcPts val="0"/>
              </a:spcBef>
              <a:spcAft>
                <a:spcPts val="0"/>
              </a:spcAft>
              <a:buNone/>
            </a:pPr>
            <a:fld id="{00000000-1234-1234-1234-123412341234}" type="slidenum">
              <a:rPr lang="fr-FR" smtClean="0"/>
              <a:t>18</a:t>
            </a:fld>
            <a:endParaRPr lang="fr-FR"/>
          </a:p>
        </p:txBody>
      </p:sp>
    </p:spTree>
    <p:extLst>
      <p:ext uri="{BB962C8B-B14F-4D97-AF65-F5344CB8AC3E}">
        <p14:creationId xmlns:p14="http://schemas.microsoft.com/office/powerpoint/2010/main" val="2477894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IMPLICATIONS MORALES</a:t>
            </a:r>
            <a:endParaRPr lang="fr-FR" dirty="0"/>
          </a:p>
        </p:txBody>
      </p:sp>
      <p:sp>
        <p:nvSpPr>
          <p:cNvPr id="3" name="Espace réservé du texte 2"/>
          <p:cNvSpPr>
            <a:spLocks noGrp="1"/>
          </p:cNvSpPr>
          <p:nvPr>
            <p:ph type="body" idx="1"/>
          </p:nvPr>
        </p:nvSpPr>
        <p:spPr/>
        <p:txBody>
          <a:bodyPr/>
          <a:lstStyle/>
          <a:p>
            <a:pPr marL="76200" indent="0">
              <a:buNone/>
            </a:pPr>
            <a:r>
              <a:rPr lang="fr-FR" dirty="0" smtClean="0"/>
              <a:t>Reflète l’accélération d’une tendance de plus en plus présente :</a:t>
            </a:r>
          </a:p>
          <a:p>
            <a:pPr marL="76200" indent="0">
              <a:buNone/>
            </a:pPr>
            <a:endParaRPr lang="fr-FR" dirty="0"/>
          </a:p>
          <a:p>
            <a:pPr marL="76200" indent="0" algn="ctr">
              <a:buNone/>
            </a:pPr>
            <a:r>
              <a:rPr lang="fr-FR" dirty="0" smtClean="0"/>
              <a:t>Il est de plus en plus difficile de distinguer </a:t>
            </a:r>
          </a:p>
          <a:p>
            <a:pPr marL="76200" indent="0" algn="ctr">
              <a:buNone/>
            </a:pPr>
            <a:r>
              <a:rPr lang="fr-FR" dirty="0" smtClean="0"/>
              <a:t>le vrai du </a:t>
            </a:r>
            <a:r>
              <a:rPr lang="fr-FR" dirty="0" err="1" smtClean="0"/>
              <a:t>fake</a:t>
            </a:r>
            <a:r>
              <a:rPr lang="fr-FR" dirty="0"/>
              <a:t> </a:t>
            </a:r>
            <a:r>
              <a:rPr lang="fr-FR" dirty="0" smtClean="0"/>
              <a:t>!</a:t>
            </a:r>
          </a:p>
          <a:p>
            <a:pPr>
              <a:buClr>
                <a:schemeClr val="accent1">
                  <a:lumMod val="75000"/>
                </a:schemeClr>
              </a:buClr>
              <a:buFont typeface="Wingdings" panose="05000000000000000000" pitchFamily="2" charset="2"/>
              <a:buChar char="Ø"/>
            </a:pPr>
            <a:endParaRPr lang="fr-FR" dirty="0"/>
          </a:p>
        </p:txBody>
      </p:sp>
      <p:sp>
        <p:nvSpPr>
          <p:cNvPr id="4" name="Espace réservé du numéro de diapositive 3"/>
          <p:cNvSpPr>
            <a:spLocks noGrp="1"/>
          </p:cNvSpPr>
          <p:nvPr>
            <p:ph type="sldNum" idx="12"/>
          </p:nvPr>
        </p:nvSpPr>
        <p:spPr/>
        <p:txBody>
          <a:bodyPr/>
          <a:lstStyle/>
          <a:p>
            <a:pPr marL="0" lvl="0" indent="0">
              <a:spcBef>
                <a:spcPts val="0"/>
              </a:spcBef>
              <a:spcAft>
                <a:spcPts val="0"/>
              </a:spcAft>
              <a:buNone/>
            </a:pPr>
            <a:fld id="{00000000-1234-1234-1234-123412341234}" type="slidenum">
              <a:rPr lang="fr-FR" smtClean="0"/>
              <a:t>19</a:t>
            </a:fld>
            <a:endParaRPr lang="fr-FR"/>
          </a:p>
        </p:txBody>
      </p:sp>
    </p:spTree>
    <p:extLst>
      <p:ext uri="{BB962C8B-B14F-4D97-AF65-F5344CB8AC3E}">
        <p14:creationId xmlns:p14="http://schemas.microsoft.com/office/powerpoint/2010/main" val="873711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718300" y="406866"/>
            <a:ext cx="67611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fr-FR" dirty="0" smtClean="0"/>
              <a:t>PLAN DE LA PRÉSENTATION</a:t>
            </a:r>
            <a:endParaRPr dirty="0"/>
          </a:p>
        </p:txBody>
      </p:sp>
      <p:sp>
        <p:nvSpPr>
          <p:cNvPr id="3871" name="Shape 3871"/>
          <p:cNvSpPr txBox="1">
            <a:spLocks noGrp="1"/>
          </p:cNvSpPr>
          <p:nvPr>
            <p:ph type="body" idx="1"/>
          </p:nvPr>
        </p:nvSpPr>
        <p:spPr>
          <a:xfrm>
            <a:off x="718300" y="1264266"/>
            <a:ext cx="6761100" cy="2980500"/>
          </a:xfrm>
          <a:prstGeom prst="rect">
            <a:avLst/>
          </a:prstGeom>
        </p:spPr>
        <p:txBody>
          <a:bodyPr spcFirstLastPara="1" wrap="square" lIns="91425" tIns="91425" rIns="91425" bIns="91425" anchor="t" anchorCtr="0">
            <a:noAutofit/>
          </a:bodyPr>
          <a:lstStyle/>
          <a:p>
            <a:pPr marL="590550" lvl="0" indent="-514350" rtl="0">
              <a:lnSpc>
                <a:spcPct val="150000"/>
              </a:lnSpc>
              <a:spcBef>
                <a:spcPts val="0"/>
              </a:spcBef>
              <a:spcAft>
                <a:spcPts val="0"/>
              </a:spcAft>
              <a:buClr>
                <a:schemeClr val="accent1">
                  <a:lumMod val="75000"/>
                </a:schemeClr>
              </a:buClr>
              <a:buSzPts val="2400"/>
              <a:buFont typeface="+mj-lt"/>
              <a:buAutoNum type="romanUcPeriod"/>
            </a:pPr>
            <a:r>
              <a:rPr lang="fr-FR" dirty="0" smtClean="0"/>
              <a:t>Pourquoi ce sujet spécifique ?</a:t>
            </a:r>
          </a:p>
          <a:p>
            <a:pPr marL="590550" lvl="0" indent="-514350" rtl="0">
              <a:lnSpc>
                <a:spcPct val="150000"/>
              </a:lnSpc>
              <a:spcBef>
                <a:spcPts val="0"/>
              </a:spcBef>
              <a:spcAft>
                <a:spcPts val="0"/>
              </a:spcAft>
              <a:buClr>
                <a:schemeClr val="accent1">
                  <a:lumMod val="75000"/>
                </a:schemeClr>
              </a:buClr>
              <a:buSzPts val="2400"/>
              <a:buFont typeface="+mj-lt"/>
              <a:buAutoNum type="romanUcPeriod"/>
            </a:pPr>
            <a:r>
              <a:rPr lang="fr-FR" dirty="0" smtClean="0"/>
              <a:t>Release d’une application de génération de </a:t>
            </a:r>
            <a:r>
              <a:rPr lang="fr-FR" dirty="0" err="1" smtClean="0"/>
              <a:t>fakes</a:t>
            </a:r>
            <a:r>
              <a:rPr lang="fr-FR" dirty="0" smtClean="0"/>
              <a:t> à la portée de tous – </a:t>
            </a:r>
            <a:r>
              <a:rPr lang="fr-FR" dirty="0" err="1" smtClean="0"/>
              <a:t>Fake</a:t>
            </a:r>
            <a:r>
              <a:rPr lang="fr-FR" dirty="0" smtClean="0"/>
              <a:t> App</a:t>
            </a:r>
          </a:p>
          <a:p>
            <a:pPr marL="590550" lvl="0" indent="-514350" rtl="0">
              <a:lnSpc>
                <a:spcPct val="150000"/>
              </a:lnSpc>
              <a:spcBef>
                <a:spcPts val="0"/>
              </a:spcBef>
              <a:spcAft>
                <a:spcPts val="0"/>
              </a:spcAft>
              <a:buClr>
                <a:schemeClr val="accent1">
                  <a:lumMod val="75000"/>
                </a:schemeClr>
              </a:buClr>
              <a:buSzPts val="2400"/>
              <a:buFont typeface="+mj-lt"/>
              <a:buAutoNum type="romanUcPeriod"/>
            </a:pPr>
            <a:r>
              <a:rPr lang="fr-FR" dirty="0" smtClean="0"/>
              <a:t>Implications morales</a:t>
            </a:r>
            <a:endParaRPr dirty="0"/>
          </a:p>
        </p:txBody>
      </p:sp>
      <p:sp>
        <p:nvSpPr>
          <p:cNvPr id="3872" name="Shape 387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16823622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IMPLICATIONS MORALES</a:t>
            </a:r>
            <a:endParaRPr lang="fr-FR" dirty="0"/>
          </a:p>
        </p:txBody>
      </p:sp>
      <p:sp>
        <p:nvSpPr>
          <p:cNvPr id="3" name="Espace réservé du texte 2"/>
          <p:cNvSpPr>
            <a:spLocks noGrp="1"/>
          </p:cNvSpPr>
          <p:nvPr>
            <p:ph type="body" idx="1"/>
          </p:nvPr>
        </p:nvSpPr>
        <p:spPr/>
        <p:txBody>
          <a:bodyPr/>
          <a:lstStyle/>
          <a:p>
            <a:pPr marL="76200" indent="0">
              <a:buNone/>
            </a:pPr>
            <a:r>
              <a:rPr lang="fr-FR" dirty="0" smtClean="0"/>
              <a:t>Ne concerne pas uniquement les célébrités ! </a:t>
            </a:r>
          </a:p>
          <a:p>
            <a:pPr marL="76200" indent="0">
              <a:buNone/>
            </a:pPr>
            <a:r>
              <a:rPr lang="fr-FR" dirty="0" err="1"/>
              <a:t>S</a:t>
            </a:r>
            <a:r>
              <a:rPr lang="fr-FR" dirty="0" err="1" smtClean="0"/>
              <a:t>elfies</a:t>
            </a:r>
            <a:r>
              <a:rPr lang="fr-FR" dirty="0" smtClean="0"/>
              <a:t> et images HD sous différents angles de beaucoup de personnes déjà publiquement accessibles !</a:t>
            </a:r>
          </a:p>
          <a:p>
            <a:pPr marL="76200" indent="0">
              <a:buNone/>
            </a:pPr>
            <a:endParaRPr lang="fr-FR" dirty="0"/>
          </a:p>
        </p:txBody>
      </p:sp>
      <p:sp>
        <p:nvSpPr>
          <p:cNvPr id="4" name="Espace réservé du numéro de diapositive 3"/>
          <p:cNvSpPr>
            <a:spLocks noGrp="1"/>
          </p:cNvSpPr>
          <p:nvPr>
            <p:ph type="sldNum" idx="12"/>
          </p:nvPr>
        </p:nvSpPr>
        <p:spPr/>
        <p:txBody>
          <a:bodyPr/>
          <a:lstStyle/>
          <a:p>
            <a:pPr marL="0" lvl="0" indent="0">
              <a:spcBef>
                <a:spcPts val="0"/>
              </a:spcBef>
              <a:spcAft>
                <a:spcPts val="0"/>
              </a:spcAft>
              <a:buNone/>
            </a:pPr>
            <a:fld id="{00000000-1234-1234-1234-123412341234}" type="slidenum">
              <a:rPr lang="fr-FR" smtClean="0"/>
              <a:t>20</a:t>
            </a:fld>
            <a:endParaRPr lang="fr-FR"/>
          </a:p>
        </p:txBody>
      </p:sp>
      <p:grpSp>
        <p:nvGrpSpPr>
          <p:cNvPr id="5" name="Groupe 4"/>
          <p:cNvGrpSpPr/>
          <p:nvPr/>
        </p:nvGrpSpPr>
        <p:grpSpPr>
          <a:xfrm>
            <a:off x="1635242" y="3531371"/>
            <a:ext cx="4658979" cy="1041458"/>
            <a:chOff x="1045038" y="2703068"/>
            <a:chExt cx="4658979" cy="1041458"/>
          </a:xfrm>
        </p:grpSpPr>
        <p:pic>
          <p:nvPicPr>
            <p:cNvPr id="2050" name="Picture 2" descr="Résultat de recherche d'images pour &quot;facebook logo png&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038" y="2703068"/>
              <a:ext cx="1041458" cy="1041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ésultat de recherche d'images pour &quot;google images png&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4638" y="2911423"/>
              <a:ext cx="612599" cy="6247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ésultat de recherche d'images pour &quot;instagram png&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571" y="2847800"/>
              <a:ext cx="751997" cy="7519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ésultat de recherche d'images pour &quot;twitter png&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306" y="2886930"/>
              <a:ext cx="673735" cy="67373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p:cNvGrpSpPr/>
            <p:nvPr/>
          </p:nvGrpSpPr>
          <p:grpSpPr>
            <a:xfrm rot="5400000">
              <a:off x="5540883" y="3114693"/>
              <a:ext cx="54030" cy="272239"/>
              <a:chOff x="1415240" y="3171922"/>
              <a:chExt cx="54030" cy="272239"/>
            </a:xfrm>
          </p:grpSpPr>
          <p:sp>
            <p:nvSpPr>
              <p:cNvPr id="10" name="Ellipse 9"/>
              <p:cNvSpPr/>
              <p:nvPr/>
            </p:nvSpPr>
            <p:spPr>
              <a:xfrm>
                <a:off x="1415240" y="317192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Ellipse 10"/>
              <p:cNvSpPr/>
              <p:nvPr/>
            </p:nvSpPr>
            <p:spPr>
              <a:xfrm>
                <a:off x="1418012" y="3291725"/>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 name="Ellipse 11"/>
              <p:cNvSpPr/>
              <p:nvPr/>
            </p:nvSpPr>
            <p:spPr>
              <a:xfrm>
                <a:off x="1423551" y="3398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12085652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Shape 3864"/>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en" dirty="0" smtClean="0"/>
              <a:t>If everything is </a:t>
            </a:r>
            <a:r>
              <a:rPr lang="en" dirty="0" smtClean="0"/>
              <a:t>real… </a:t>
            </a:r>
            <a:r>
              <a:rPr lang="en" dirty="0"/>
              <a:t>T</a:t>
            </a:r>
            <a:r>
              <a:rPr lang="en" dirty="0" smtClean="0"/>
              <a:t>hen </a:t>
            </a:r>
            <a:r>
              <a:rPr lang="en" dirty="0" smtClean="0"/>
              <a:t>nothing is real.</a:t>
            </a:r>
          </a:p>
          <a:p>
            <a:pPr marL="0" lvl="0" indent="0">
              <a:spcBef>
                <a:spcPts val="600"/>
              </a:spcBef>
              <a:spcAft>
                <a:spcPts val="0"/>
              </a:spcAft>
              <a:buNone/>
            </a:pPr>
            <a:endParaRPr dirty="0"/>
          </a:p>
        </p:txBody>
      </p:sp>
      <p:sp>
        <p:nvSpPr>
          <p:cNvPr id="3865" name="Shape 386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21</a:t>
            </a:fld>
            <a:endParaRPr/>
          </a:p>
        </p:txBody>
      </p:sp>
      <p:pic>
        <p:nvPicPr>
          <p:cNvPr id="2" name="Image 1"/>
          <p:cNvPicPr>
            <a:picLocks noChangeAspect="1"/>
          </p:cNvPicPr>
          <p:nvPr/>
        </p:nvPicPr>
        <p:blipFill>
          <a:blip r:embed="rId3"/>
          <a:stretch>
            <a:fillRect/>
          </a:stretch>
        </p:blipFill>
        <p:spPr>
          <a:xfrm>
            <a:off x="1420684" y="2118771"/>
            <a:ext cx="3996782" cy="1389256"/>
          </a:xfrm>
          <a:prstGeom prst="rect">
            <a:avLst/>
          </a:prstGeom>
        </p:spPr>
      </p:pic>
      <p:pic>
        <p:nvPicPr>
          <p:cNvPr id="4098" name="Picture 2" descr="Résultat de recherche d'images pour &quot;blockchain png&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684" y="3686779"/>
            <a:ext cx="3996782" cy="11872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5"/>
          <a:stretch>
            <a:fillRect/>
          </a:stretch>
        </p:blipFill>
        <p:spPr>
          <a:xfrm>
            <a:off x="5825971" y="2389552"/>
            <a:ext cx="2962876" cy="1929211"/>
          </a:xfrm>
          <a:prstGeom prst="rect">
            <a:avLst/>
          </a:prstGeom>
        </p:spPr>
      </p:pic>
      <p:sp>
        <p:nvSpPr>
          <p:cNvPr id="4" name="ZoneTexte 3"/>
          <p:cNvSpPr txBox="1"/>
          <p:nvPr/>
        </p:nvSpPr>
        <p:spPr>
          <a:xfrm>
            <a:off x="4387755" y="1676650"/>
            <a:ext cx="1305018" cy="276999"/>
          </a:xfrm>
          <a:prstGeom prst="rect">
            <a:avLst/>
          </a:prstGeom>
          <a:noFill/>
        </p:spPr>
        <p:txBody>
          <a:bodyPr wrap="square" rtlCol="0">
            <a:spAutoFit/>
          </a:bodyPr>
          <a:lstStyle/>
          <a:p>
            <a:r>
              <a:rPr lang="fr-FR" sz="1200" dirty="0" smtClean="0">
                <a:solidFill>
                  <a:schemeClr val="bg1"/>
                </a:solidFill>
                <a:latin typeface="Tw Cen MT" panose="020B0602020104020603" pitchFamily="34" charset="0"/>
              </a:rPr>
              <a:t>David Lynch</a:t>
            </a:r>
            <a:endParaRPr lang="fr-FR" sz="1200" dirty="0">
              <a:solidFill>
                <a:schemeClr val="bg1"/>
              </a:solidFill>
              <a:latin typeface="Tw Cen MT" panose="020B06020201040206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fade">
                                      <p:cBhvr>
                                        <p:cTn id="15"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37"/>
        <p:cNvGrpSpPr/>
        <p:nvPr/>
      </p:nvGrpSpPr>
      <p:grpSpPr>
        <a:xfrm>
          <a:off x="0" y="0"/>
          <a:ext cx="0" cy="0"/>
          <a:chOff x="0" y="0"/>
          <a:chExt cx="0" cy="0"/>
        </a:xfrm>
      </p:grpSpPr>
      <p:sp>
        <p:nvSpPr>
          <p:cNvPr id="4038" name="Shape 4038"/>
          <p:cNvSpPr txBox="1">
            <a:spLocks noGrp="1"/>
          </p:cNvSpPr>
          <p:nvPr>
            <p:ph type="ctrTitle" idx="4294967295"/>
          </p:nvPr>
        </p:nvSpPr>
        <p:spPr>
          <a:xfrm>
            <a:off x="685800" y="745150"/>
            <a:ext cx="48639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solidFill>
                  <a:srgbClr val="80BFB7"/>
                </a:solidFill>
              </a:rPr>
              <a:t>MERCI!</a:t>
            </a:r>
            <a:endParaRPr sz="6000" dirty="0">
              <a:solidFill>
                <a:srgbClr val="80BFB7"/>
              </a:solidFill>
            </a:endParaRPr>
          </a:p>
        </p:txBody>
      </p:sp>
      <p:sp>
        <p:nvSpPr>
          <p:cNvPr id="4039" name="Shape 4039"/>
          <p:cNvSpPr txBox="1">
            <a:spLocks noGrp="1"/>
          </p:cNvSpPr>
          <p:nvPr>
            <p:ph type="subTitle" idx="4294967295"/>
          </p:nvPr>
        </p:nvSpPr>
        <p:spPr>
          <a:xfrm>
            <a:off x="685800" y="1944725"/>
            <a:ext cx="4863900" cy="7848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3600" dirty="0" smtClean="0">
                <a:solidFill>
                  <a:srgbClr val="D3EBD5"/>
                </a:solidFill>
                <a:highlight>
                  <a:srgbClr val="01597F"/>
                </a:highlight>
              </a:rPr>
              <a:t>Des </a:t>
            </a:r>
            <a:r>
              <a:rPr lang="en" sz="3600" dirty="0">
                <a:solidFill>
                  <a:srgbClr val="D3EBD5"/>
                </a:solidFill>
                <a:highlight>
                  <a:srgbClr val="01597F"/>
                </a:highlight>
              </a:rPr>
              <a:t>questions?</a:t>
            </a:r>
            <a:endParaRPr sz="3600" dirty="0">
              <a:solidFill>
                <a:srgbClr val="D3EBD5"/>
              </a:solidFill>
              <a:highlight>
                <a:srgbClr val="01597F"/>
              </a:highlight>
            </a:endParaRPr>
          </a:p>
        </p:txBody>
      </p:sp>
      <p:sp>
        <p:nvSpPr>
          <p:cNvPr id="4040" name="Shape 4040"/>
          <p:cNvSpPr txBox="1">
            <a:spLocks noGrp="1"/>
          </p:cNvSpPr>
          <p:nvPr>
            <p:ph type="body" idx="4294967295"/>
          </p:nvPr>
        </p:nvSpPr>
        <p:spPr>
          <a:xfrm>
            <a:off x="685800" y="2769202"/>
            <a:ext cx="4863900" cy="16131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dirty="0" smtClean="0">
                <a:solidFill>
                  <a:srgbClr val="D3EBD5"/>
                </a:solidFill>
              </a:rPr>
              <a:t>@Darshut</a:t>
            </a:r>
            <a:endParaRPr dirty="0">
              <a:solidFill>
                <a:srgbClr val="D3EBD5"/>
              </a:solidFill>
            </a:endParaRPr>
          </a:p>
          <a:p>
            <a:pPr marL="0" lvl="0" indent="0" rtl="0">
              <a:spcBef>
                <a:spcPts val="600"/>
              </a:spcBef>
              <a:spcAft>
                <a:spcPts val="0"/>
              </a:spcAft>
              <a:buNone/>
            </a:pPr>
            <a:r>
              <a:rPr lang="fr-FR" dirty="0" smtClean="0">
                <a:solidFill>
                  <a:srgbClr val="D3EBD5"/>
                </a:solidFill>
                <a:hlinkClick r:id="rId3"/>
              </a:rPr>
              <a:t>J</a:t>
            </a:r>
            <a:r>
              <a:rPr lang="en" dirty="0" smtClean="0">
                <a:solidFill>
                  <a:srgbClr val="D3EBD5"/>
                </a:solidFill>
                <a:hlinkClick r:id="rId3"/>
              </a:rPr>
              <a:t>eremy.boulery@ecl14.ec-lyon.fr</a:t>
            </a:r>
            <a:endParaRPr lang="en" dirty="0" smtClean="0">
              <a:solidFill>
                <a:srgbClr val="D3EBD5"/>
              </a:solidFill>
            </a:endParaRPr>
          </a:p>
          <a:p>
            <a:pPr marL="0" lvl="0" indent="0" rtl="0">
              <a:spcBef>
                <a:spcPts val="600"/>
              </a:spcBef>
              <a:spcAft>
                <a:spcPts val="0"/>
              </a:spcAft>
              <a:buNone/>
            </a:pPr>
            <a:r>
              <a:rPr lang="en" dirty="0" smtClean="0">
                <a:solidFill>
                  <a:srgbClr val="D3EBD5"/>
                </a:solidFill>
                <a:hlinkClick r:id="rId4"/>
              </a:rPr>
              <a:t>www.jboulery.ovh</a:t>
            </a:r>
            <a:r>
              <a:rPr lang="en" dirty="0" smtClean="0">
                <a:solidFill>
                  <a:srgbClr val="D3EBD5"/>
                </a:solidFill>
              </a:rPr>
              <a:t> 	Coming </a:t>
            </a:r>
            <a:r>
              <a:rPr lang="en" dirty="0">
                <a:solidFill>
                  <a:srgbClr val="D3EBD5"/>
                </a:solidFill>
              </a:rPr>
              <a:t>S</a:t>
            </a:r>
            <a:r>
              <a:rPr lang="en" dirty="0" smtClean="0">
                <a:solidFill>
                  <a:srgbClr val="D3EBD5"/>
                </a:solidFill>
              </a:rPr>
              <a:t>oon</a:t>
            </a:r>
            <a:endParaRPr dirty="0">
              <a:solidFill>
                <a:srgbClr val="D3EBD5"/>
              </a:solidFill>
            </a:endParaRPr>
          </a:p>
        </p:txBody>
      </p:sp>
      <p:sp>
        <p:nvSpPr>
          <p:cNvPr id="4041" name="Shape 404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22</a:t>
            </a:fld>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45"/>
        <p:cNvGrpSpPr/>
        <p:nvPr/>
      </p:nvGrpSpPr>
      <p:grpSpPr>
        <a:xfrm>
          <a:off x="0" y="0"/>
          <a:ext cx="0" cy="0"/>
          <a:chOff x="0" y="0"/>
          <a:chExt cx="0" cy="0"/>
        </a:xfrm>
      </p:grpSpPr>
      <p:sp>
        <p:nvSpPr>
          <p:cNvPr id="4046" name="Shape 4046"/>
          <p:cNvSpPr txBox="1">
            <a:spLocks noGrp="1"/>
          </p:cNvSpPr>
          <p:nvPr>
            <p:ph type="title"/>
          </p:nvPr>
        </p:nvSpPr>
        <p:spPr>
          <a:xfrm>
            <a:off x="718300" y="0"/>
            <a:ext cx="67611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smtClean="0"/>
              <a:t>SOURCES</a:t>
            </a:r>
            <a:endParaRPr dirty="0"/>
          </a:p>
        </p:txBody>
      </p:sp>
      <p:sp>
        <p:nvSpPr>
          <p:cNvPr id="4047" name="Shape 4047"/>
          <p:cNvSpPr txBox="1">
            <a:spLocks noGrp="1"/>
          </p:cNvSpPr>
          <p:nvPr>
            <p:ph type="body" idx="1"/>
          </p:nvPr>
        </p:nvSpPr>
        <p:spPr>
          <a:xfrm>
            <a:off x="718300" y="752647"/>
            <a:ext cx="6761100" cy="2980500"/>
          </a:xfrm>
          <a:prstGeom prst="rect">
            <a:avLst/>
          </a:prstGeom>
        </p:spPr>
        <p:txBody>
          <a:bodyPr spcFirstLastPara="1" wrap="square" lIns="91425" tIns="91425" rIns="91425" bIns="91425" anchor="t" anchorCtr="0">
            <a:noAutofit/>
          </a:bodyPr>
          <a:lstStyle/>
          <a:p>
            <a:pPr marL="76200" lvl="0" indent="0" rtl="0">
              <a:spcBef>
                <a:spcPts val="600"/>
              </a:spcBef>
              <a:spcAft>
                <a:spcPts val="0"/>
              </a:spcAft>
              <a:buSzPts val="2400"/>
              <a:buNone/>
            </a:pPr>
            <a:r>
              <a:rPr lang="en" sz="1200" dirty="0" smtClean="0"/>
              <a:t>Ressources code </a:t>
            </a:r>
          </a:p>
          <a:p>
            <a:r>
              <a:rPr lang="fr-FR" sz="1050" dirty="0" smtClean="0">
                <a:hlinkClick r:id="rId3"/>
              </a:rPr>
              <a:t>https</a:t>
            </a:r>
            <a:r>
              <a:rPr lang="fr-FR" sz="1050" dirty="0">
                <a:hlinkClick r:id="rId3"/>
              </a:rPr>
              <a:t>://</a:t>
            </a:r>
            <a:r>
              <a:rPr lang="fr-FR" sz="1050" dirty="0" smtClean="0">
                <a:hlinkClick r:id="rId3"/>
              </a:rPr>
              <a:t>github.com/deepfakes/faceswap</a:t>
            </a:r>
            <a:endParaRPr lang="fr-FR" sz="1050" dirty="0" smtClean="0"/>
          </a:p>
          <a:p>
            <a:pPr marL="76200" indent="0">
              <a:buNone/>
            </a:pPr>
            <a:r>
              <a:rPr lang="fr-FR" sz="1200" dirty="0" smtClean="0"/>
              <a:t>Ressources actualités</a:t>
            </a:r>
          </a:p>
          <a:p>
            <a:r>
              <a:rPr lang="fr-FR" sz="1050" dirty="0" err="1" smtClean="0"/>
              <a:t>Subreddit</a:t>
            </a:r>
            <a:r>
              <a:rPr lang="fr-FR" sz="1050" dirty="0" smtClean="0"/>
              <a:t> </a:t>
            </a:r>
            <a:r>
              <a:rPr lang="fr-FR" sz="1050" dirty="0" err="1" smtClean="0"/>
              <a:t>DeepFakes</a:t>
            </a:r>
            <a:r>
              <a:rPr lang="fr-FR" sz="1050" dirty="0"/>
              <a:t> </a:t>
            </a:r>
            <a:r>
              <a:rPr lang="fr-FR" sz="1050" dirty="0" smtClean="0">
                <a:hlinkClick r:id="rId4"/>
              </a:rPr>
              <a:t>https</a:t>
            </a:r>
            <a:r>
              <a:rPr lang="fr-FR" sz="1050" dirty="0">
                <a:hlinkClick r:id="rId4"/>
              </a:rPr>
              <a:t>://www.reddit.com/r/deepfakes</a:t>
            </a:r>
            <a:r>
              <a:rPr lang="fr-FR" sz="1050" dirty="0" smtClean="0">
                <a:hlinkClick r:id="rId4"/>
              </a:rPr>
              <a:t>/</a:t>
            </a:r>
            <a:r>
              <a:rPr lang="fr-FR" sz="1050" dirty="0" smtClean="0"/>
              <a:t> </a:t>
            </a:r>
            <a:r>
              <a:rPr lang="fr-FR" sz="1050" dirty="0"/>
              <a:t>(</a:t>
            </a:r>
            <a:r>
              <a:rPr lang="fr-FR" sz="1050" dirty="0" err="1"/>
              <a:t>banned</a:t>
            </a:r>
            <a:r>
              <a:rPr lang="fr-FR" sz="1050" dirty="0" smtClean="0"/>
              <a:t>)</a:t>
            </a:r>
          </a:p>
          <a:p>
            <a:r>
              <a:rPr lang="fr-FR" sz="1050" i="1" dirty="0" smtClean="0"/>
              <a:t>« </a:t>
            </a:r>
            <a:r>
              <a:rPr lang="fr-FR" sz="1050" i="1" dirty="0" err="1" smtClean="0"/>
              <a:t>Deepfakes</a:t>
            </a:r>
            <a:r>
              <a:rPr lang="fr-FR" sz="1050" dirty="0"/>
              <a:t> : ce qu’en pensent les experts des effets </a:t>
            </a:r>
            <a:r>
              <a:rPr lang="fr-FR" sz="1050" dirty="0" smtClean="0"/>
              <a:t>spéciaux », </a:t>
            </a:r>
            <a:r>
              <a:rPr lang="fr-FR" sz="1050" dirty="0"/>
              <a:t>Maxime </a:t>
            </a:r>
            <a:r>
              <a:rPr lang="fr-FR" sz="1050" dirty="0" smtClean="0"/>
              <a:t>Johnson, </a:t>
            </a:r>
            <a:r>
              <a:rPr lang="fr-FR" sz="1050" dirty="0">
                <a:hlinkClick r:id="rId5"/>
              </a:rPr>
              <a:t>http://lactualite.com/techno/2018/02/09/deepfakes-de-la-porno-aux-effets-speciaux</a:t>
            </a:r>
            <a:r>
              <a:rPr lang="fr-FR" sz="1050" dirty="0" smtClean="0">
                <a:hlinkClick r:id="rId5"/>
              </a:rPr>
              <a:t>/</a:t>
            </a:r>
            <a:endParaRPr lang="fr-FR" sz="1050" dirty="0" smtClean="0"/>
          </a:p>
          <a:p>
            <a:r>
              <a:rPr lang="fr-FR" sz="1050" dirty="0" smtClean="0"/>
              <a:t>« </a:t>
            </a:r>
            <a:r>
              <a:rPr lang="fr-FR" sz="1050" dirty="0" err="1" smtClean="0"/>
              <a:t>Reddit</a:t>
            </a:r>
            <a:r>
              <a:rPr lang="fr-FR" sz="1050" dirty="0" smtClean="0"/>
              <a:t> bans ‘</a:t>
            </a:r>
            <a:r>
              <a:rPr lang="fr-FR" sz="1050" dirty="0" err="1" smtClean="0"/>
              <a:t>deepfakes</a:t>
            </a:r>
            <a:r>
              <a:rPr lang="fr-FR" sz="1050" dirty="0" smtClean="0"/>
              <a:t>’ face-swap </a:t>
            </a:r>
            <a:r>
              <a:rPr lang="fr-FR" sz="1050" dirty="0" err="1" smtClean="0"/>
              <a:t>porn</a:t>
            </a:r>
            <a:r>
              <a:rPr lang="fr-FR" sz="1050" dirty="0" smtClean="0"/>
              <a:t> </a:t>
            </a:r>
            <a:r>
              <a:rPr lang="fr-FR" sz="1050" dirty="0" err="1" smtClean="0"/>
              <a:t>community</a:t>
            </a:r>
            <a:r>
              <a:rPr lang="fr-FR" sz="1050" dirty="0" smtClean="0"/>
              <a:t> », Alex </a:t>
            </a:r>
            <a:r>
              <a:rPr lang="fr-FR" sz="1050" dirty="0" err="1" smtClean="0"/>
              <a:t>Hern</a:t>
            </a:r>
            <a:r>
              <a:rPr lang="fr-FR" sz="1050" dirty="0" smtClean="0"/>
              <a:t>, </a:t>
            </a:r>
            <a:r>
              <a:rPr lang="fr-FR" sz="1050" dirty="0">
                <a:hlinkClick r:id="rId6"/>
              </a:rPr>
              <a:t>https://</a:t>
            </a:r>
            <a:r>
              <a:rPr lang="fr-FR" sz="1050" dirty="0" smtClean="0">
                <a:hlinkClick r:id="rId6"/>
              </a:rPr>
              <a:t>www.theguardian.com/technology/2018/feb/08/reddit-bans-deepfakes-face-swap-porn-community</a:t>
            </a:r>
            <a:endParaRPr lang="fr-FR" sz="1050" dirty="0" smtClean="0"/>
          </a:p>
          <a:p>
            <a:r>
              <a:rPr lang="fr-FR" sz="1050" dirty="0" smtClean="0"/>
              <a:t>« </a:t>
            </a:r>
            <a:r>
              <a:rPr lang="fr-FR" sz="1050" dirty="0" err="1" smtClean="0"/>
              <a:t>Artificial</a:t>
            </a:r>
            <a:r>
              <a:rPr lang="fr-FR" sz="1050" dirty="0" smtClean="0"/>
              <a:t> Intelligence </a:t>
            </a:r>
            <a:r>
              <a:rPr lang="fr-FR" sz="1050" dirty="0" err="1" smtClean="0"/>
              <a:t>is</a:t>
            </a:r>
            <a:r>
              <a:rPr lang="fr-FR" sz="1050" dirty="0" smtClean="0"/>
              <a:t> </a:t>
            </a:r>
            <a:r>
              <a:rPr lang="fr-FR" sz="1050" dirty="0" err="1" smtClean="0"/>
              <a:t>now</a:t>
            </a:r>
            <a:r>
              <a:rPr lang="fr-FR" sz="1050" dirty="0" smtClean="0"/>
              <a:t> </a:t>
            </a:r>
            <a:r>
              <a:rPr lang="fr-FR" sz="1050" dirty="0" err="1" smtClean="0"/>
              <a:t>fighting</a:t>
            </a:r>
            <a:r>
              <a:rPr lang="fr-FR" sz="1050" dirty="0" smtClean="0"/>
              <a:t> </a:t>
            </a:r>
            <a:r>
              <a:rPr lang="fr-FR" sz="1050" dirty="0" err="1" smtClean="0"/>
              <a:t>fake</a:t>
            </a:r>
            <a:r>
              <a:rPr lang="fr-FR" sz="1050" dirty="0" smtClean="0"/>
              <a:t> </a:t>
            </a:r>
            <a:r>
              <a:rPr lang="fr-FR" sz="1050" dirty="0" err="1" smtClean="0"/>
              <a:t>porn</a:t>
            </a:r>
            <a:r>
              <a:rPr lang="fr-FR" sz="1050" dirty="0" smtClean="0"/>
              <a:t> », Louise </a:t>
            </a:r>
            <a:r>
              <a:rPr lang="fr-FR" sz="1050" dirty="0" err="1" smtClean="0"/>
              <a:t>Matsakis</a:t>
            </a:r>
            <a:r>
              <a:rPr lang="fr-FR" sz="1050" dirty="0" smtClean="0"/>
              <a:t>,</a:t>
            </a:r>
            <a:br>
              <a:rPr lang="fr-FR" sz="1050" dirty="0" smtClean="0"/>
            </a:br>
            <a:r>
              <a:rPr lang="fr-FR" sz="1050" dirty="0" smtClean="0">
                <a:hlinkClick r:id="rId7"/>
              </a:rPr>
              <a:t>https</a:t>
            </a:r>
            <a:r>
              <a:rPr lang="fr-FR" sz="1050" dirty="0">
                <a:hlinkClick r:id="rId7"/>
              </a:rPr>
              <a:t>://www.wired.com/story/gfycat-artificial-intelligence-deepfakes</a:t>
            </a:r>
            <a:r>
              <a:rPr lang="fr-FR" sz="1050" dirty="0" smtClean="0">
                <a:hlinkClick r:id="rId7"/>
              </a:rPr>
              <a:t>/</a:t>
            </a:r>
            <a:endParaRPr lang="fr-FR" sz="1050" dirty="0" smtClean="0"/>
          </a:p>
          <a:p>
            <a:pPr marL="76200" indent="0">
              <a:buNone/>
            </a:pPr>
            <a:r>
              <a:rPr lang="fr-FR" sz="1200" dirty="0" smtClean="0"/>
              <a:t>Ressources vidéos </a:t>
            </a:r>
          </a:p>
          <a:p>
            <a:r>
              <a:rPr lang="fr-FR" sz="1050" dirty="0" smtClean="0"/>
              <a:t>« </a:t>
            </a:r>
            <a:r>
              <a:rPr lang="en-US" sz="1050" dirty="0"/>
              <a:t>Well... I Don't Know What's Real Anymore. </a:t>
            </a:r>
            <a:r>
              <a:rPr lang="en-US" sz="1050" dirty="0" err="1"/>
              <a:t>DeepFakes</a:t>
            </a:r>
            <a:r>
              <a:rPr lang="en-US" sz="1050" dirty="0"/>
              <a:t> and </a:t>
            </a:r>
            <a:r>
              <a:rPr lang="en-US" sz="1050" dirty="0" err="1"/>
              <a:t>FakeApp</a:t>
            </a:r>
            <a:r>
              <a:rPr lang="en-US" sz="1050" dirty="0"/>
              <a:t> Usher In New Age Of </a:t>
            </a:r>
            <a:r>
              <a:rPr lang="en-US" sz="1050" dirty="0" smtClean="0"/>
              <a:t>Fakes</a:t>
            </a:r>
            <a:r>
              <a:rPr lang="fr-FR" sz="1050" dirty="0" smtClean="0"/>
              <a:t>», Phillip </a:t>
            </a:r>
            <a:r>
              <a:rPr lang="fr-FR" sz="1050" dirty="0" err="1" smtClean="0"/>
              <a:t>DeFranco</a:t>
            </a:r>
            <a:r>
              <a:rPr lang="fr-FR" sz="1050" dirty="0"/>
              <a:t>, </a:t>
            </a:r>
            <a:r>
              <a:rPr lang="fr-FR" sz="1050" dirty="0">
                <a:hlinkClick r:id="rId8"/>
              </a:rPr>
              <a:t>https://</a:t>
            </a:r>
            <a:r>
              <a:rPr lang="fr-FR" sz="1050" dirty="0" smtClean="0">
                <a:hlinkClick r:id="rId8"/>
              </a:rPr>
              <a:t>www.youtube.com/watch?v=Uivy6vnP2B0</a:t>
            </a:r>
            <a:endParaRPr lang="fr-FR" sz="1050" dirty="0" smtClean="0"/>
          </a:p>
          <a:p>
            <a:r>
              <a:rPr lang="fr-FR" sz="1050" dirty="0" smtClean="0"/>
              <a:t>« </a:t>
            </a:r>
            <a:r>
              <a:rPr lang="fr-FR" sz="1050" dirty="0" err="1" smtClean="0"/>
              <a:t>DeepFakes</a:t>
            </a:r>
            <a:r>
              <a:rPr lang="fr-FR" sz="1050" dirty="0" smtClean="0"/>
              <a:t> </a:t>
            </a:r>
            <a:r>
              <a:rPr lang="fr-FR" sz="1050" dirty="0" err="1" smtClean="0"/>
              <a:t>explained</a:t>
            </a:r>
            <a:r>
              <a:rPr lang="fr-FR" sz="1050" dirty="0" smtClean="0"/>
              <a:t> », </a:t>
            </a:r>
            <a:r>
              <a:rPr lang="fr-FR" sz="1050" dirty="0" err="1" smtClean="0"/>
              <a:t>Siraj</a:t>
            </a:r>
            <a:r>
              <a:rPr lang="fr-FR" sz="1050" dirty="0"/>
              <a:t> Raval, </a:t>
            </a:r>
            <a:r>
              <a:rPr lang="fr-FR" sz="1050" dirty="0">
                <a:hlinkClick r:id="rId9"/>
              </a:rPr>
              <a:t>https://</a:t>
            </a:r>
            <a:r>
              <a:rPr lang="fr-FR" sz="1050" dirty="0" smtClean="0">
                <a:hlinkClick r:id="rId9"/>
              </a:rPr>
              <a:t>www.youtube.com/watch?v=7XchCsYtYMQ&amp;t=378s</a:t>
            </a:r>
            <a:endParaRPr lang="fr-FR" sz="1050" dirty="0" smtClean="0"/>
          </a:p>
          <a:p>
            <a:r>
              <a:rPr lang="fr-FR" sz="1050" dirty="0" smtClean="0"/>
              <a:t>« </a:t>
            </a:r>
            <a:r>
              <a:rPr lang="en-US" sz="1050" dirty="0" err="1"/>
              <a:t>Fakeapp</a:t>
            </a:r>
            <a:r>
              <a:rPr lang="en-US" sz="1050" dirty="0"/>
              <a:t> how Face swapping is done using ML and AI !!</a:t>
            </a:r>
            <a:r>
              <a:rPr lang="en-US" sz="1050" dirty="0" err="1"/>
              <a:t>deepfakes</a:t>
            </a:r>
            <a:r>
              <a:rPr lang="en-US" sz="1050" dirty="0"/>
              <a:t> </a:t>
            </a:r>
            <a:r>
              <a:rPr lang="en-US" sz="1050" dirty="0" smtClean="0"/>
              <a:t>tutorial</a:t>
            </a:r>
            <a:r>
              <a:rPr lang="fr-FR" sz="1050" dirty="0" smtClean="0"/>
              <a:t> », </a:t>
            </a:r>
            <a:r>
              <a:rPr lang="fr-FR" sz="1050" dirty="0" err="1" smtClean="0"/>
              <a:t>tech</a:t>
            </a:r>
            <a:r>
              <a:rPr lang="fr-FR" sz="1050" dirty="0"/>
              <a:t> 4tress, </a:t>
            </a:r>
            <a:r>
              <a:rPr lang="fr-FR" sz="1050" dirty="0">
                <a:hlinkClick r:id="rId10"/>
              </a:rPr>
              <a:t>https://</a:t>
            </a:r>
            <a:r>
              <a:rPr lang="fr-FR" sz="1050" dirty="0" smtClean="0">
                <a:hlinkClick r:id="rId10"/>
              </a:rPr>
              <a:t>www.youtube.com/watch?v=8Pm4EDofw4c&amp;t=8s</a:t>
            </a:r>
            <a:endParaRPr lang="fr-FR" sz="1050" dirty="0" smtClean="0"/>
          </a:p>
          <a:p>
            <a:r>
              <a:rPr lang="fr-FR" sz="1050" dirty="0" smtClean="0"/>
              <a:t>« </a:t>
            </a:r>
            <a:r>
              <a:rPr lang="en-US" sz="1050" dirty="0"/>
              <a:t>But what *is* a Neural Network? | Chapter 1, deep </a:t>
            </a:r>
            <a:r>
              <a:rPr lang="en-US" sz="1050" dirty="0" smtClean="0"/>
              <a:t>learning</a:t>
            </a:r>
            <a:r>
              <a:rPr lang="fr-FR" sz="1050" dirty="0"/>
              <a:t> », 3Blue1Brown, </a:t>
            </a:r>
            <a:r>
              <a:rPr lang="fr-FR" sz="1050" dirty="0">
                <a:hlinkClick r:id="rId11"/>
              </a:rPr>
              <a:t>https://</a:t>
            </a:r>
            <a:r>
              <a:rPr lang="fr-FR" sz="1050" dirty="0" smtClean="0">
                <a:hlinkClick r:id="rId11"/>
              </a:rPr>
              <a:t>www.youtube.com/watch?v=aircAruvnKk</a:t>
            </a:r>
            <a:endParaRPr lang="fr-FR" sz="1050" dirty="0" smtClean="0"/>
          </a:p>
          <a:p>
            <a:pPr marL="76200" indent="0">
              <a:buNone/>
            </a:pPr>
            <a:endParaRPr lang="fr-FR" sz="1050" dirty="0" smtClean="0"/>
          </a:p>
          <a:p>
            <a:pPr>
              <a:lnSpc>
                <a:spcPct val="115000"/>
              </a:lnSpc>
            </a:pPr>
            <a:endParaRPr lang="en" sz="1200" dirty="0" smtClean="0"/>
          </a:p>
        </p:txBody>
      </p:sp>
      <p:sp>
        <p:nvSpPr>
          <p:cNvPr id="4048" name="Shape 404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23</a:t>
            </a:fld>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Shape 3858"/>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fr-FR" dirty="0" smtClean="0"/>
              <a:t>Annexe - Introduction au </a:t>
            </a:r>
            <a:r>
              <a:rPr lang="fr-FR" dirty="0" err="1" smtClean="0"/>
              <a:t>DeepLearning</a:t>
            </a:r>
            <a:r>
              <a:rPr lang="fr-FR" dirty="0" smtClean="0"/>
              <a:t> appliqué au traitement d’images</a:t>
            </a:r>
            <a:endParaRPr dirty="0"/>
          </a:p>
        </p:txBody>
      </p:sp>
      <p:sp>
        <p:nvSpPr>
          <p:cNvPr id="3859" name="Shape 3859"/>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t>Reconnaissance d’images et réseaux de neurones</a:t>
            </a:r>
            <a:endParaRPr dirty="0"/>
          </a:p>
        </p:txBody>
      </p:sp>
    </p:spTree>
    <p:extLst>
      <p:ext uri="{BB962C8B-B14F-4D97-AF65-F5344CB8AC3E}">
        <p14:creationId xmlns:p14="http://schemas.microsoft.com/office/powerpoint/2010/main" val="17522040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fr-FR" dirty="0" smtClean="0"/>
              <a:t>FONCTIONNEMENT D’UN RESEAU DE NEURONES</a:t>
            </a:r>
            <a:endParaRPr dirty="0"/>
          </a:p>
        </p:txBody>
      </p:sp>
      <p:sp>
        <p:nvSpPr>
          <p:cNvPr id="3872" name="Shape 387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25</a:t>
            </a:fld>
            <a:endParaRPr/>
          </a:p>
        </p:txBody>
      </p:sp>
      <p:grpSp>
        <p:nvGrpSpPr>
          <p:cNvPr id="6" name="Groupe 5"/>
          <p:cNvGrpSpPr/>
          <p:nvPr/>
        </p:nvGrpSpPr>
        <p:grpSpPr>
          <a:xfrm>
            <a:off x="3293226" y="1537855"/>
            <a:ext cx="324194" cy="3435619"/>
            <a:chOff x="2721033" y="1537855"/>
            <a:chExt cx="324194" cy="3435619"/>
          </a:xfrm>
        </p:grpSpPr>
        <p:sp>
          <p:nvSpPr>
            <p:cNvPr id="12" name="Ellipse 11"/>
            <p:cNvSpPr/>
            <p:nvPr/>
          </p:nvSpPr>
          <p:spPr>
            <a:xfrm>
              <a:off x="2721033" y="1537855"/>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2721033" y="1927822"/>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2723803" y="3097723"/>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2721033" y="2317789"/>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2721033" y="2707756"/>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2721033" y="3487690"/>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2729344" y="3877657"/>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2729344" y="4267624"/>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2729344" y="4657591"/>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40" name="Groupe 3839"/>
          <p:cNvGrpSpPr/>
          <p:nvPr/>
        </p:nvGrpSpPr>
        <p:grpSpPr>
          <a:xfrm>
            <a:off x="4745181" y="1537855"/>
            <a:ext cx="324194" cy="3435619"/>
            <a:chOff x="4178529" y="1537855"/>
            <a:chExt cx="324194" cy="3435619"/>
          </a:xfrm>
        </p:grpSpPr>
        <p:sp>
          <p:nvSpPr>
            <p:cNvPr id="21" name="Ellipse 20"/>
            <p:cNvSpPr/>
            <p:nvPr/>
          </p:nvSpPr>
          <p:spPr>
            <a:xfrm>
              <a:off x="4178529" y="1537855"/>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p:cNvSpPr/>
            <p:nvPr/>
          </p:nvSpPr>
          <p:spPr>
            <a:xfrm>
              <a:off x="4178529" y="1927822"/>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4181299" y="3097723"/>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4178529" y="2317789"/>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4178529" y="2707756"/>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p:cNvSpPr/>
            <p:nvPr/>
          </p:nvSpPr>
          <p:spPr>
            <a:xfrm>
              <a:off x="4178529" y="3487690"/>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p:nvPr/>
          </p:nvSpPr>
          <p:spPr>
            <a:xfrm>
              <a:off x="4186840" y="3877657"/>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p:cNvSpPr/>
            <p:nvPr/>
          </p:nvSpPr>
          <p:spPr>
            <a:xfrm>
              <a:off x="4186840" y="4267624"/>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p:cNvSpPr/>
            <p:nvPr/>
          </p:nvSpPr>
          <p:spPr>
            <a:xfrm>
              <a:off x="4186840" y="4657591"/>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 name="Groupe 4"/>
          <p:cNvGrpSpPr/>
          <p:nvPr/>
        </p:nvGrpSpPr>
        <p:grpSpPr>
          <a:xfrm>
            <a:off x="1841271" y="1986742"/>
            <a:ext cx="324194" cy="2581601"/>
            <a:chOff x="1280159" y="1986742"/>
            <a:chExt cx="324194" cy="2581601"/>
          </a:xfrm>
        </p:grpSpPr>
        <p:sp>
          <p:nvSpPr>
            <p:cNvPr id="3" name="Ellipse 2"/>
            <p:cNvSpPr/>
            <p:nvPr/>
          </p:nvSpPr>
          <p:spPr>
            <a:xfrm>
              <a:off x="1280160" y="1986742"/>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1280159" y="2376709"/>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1280159" y="2766676"/>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1280159" y="3472526"/>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1280159" y="3862493"/>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p:cNvSpPr/>
            <p:nvPr/>
          </p:nvSpPr>
          <p:spPr>
            <a:xfrm>
              <a:off x="1288470" y="4252460"/>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 name="Groupe 3"/>
            <p:cNvGrpSpPr/>
            <p:nvPr/>
          </p:nvGrpSpPr>
          <p:grpSpPr>
            <a:xfrm>
              <a:off x="1411085" y="3146811"/>
              <a:ext cx="54030" cy="272239"/>
              <a:chOff x="1415240" y="3171922"/>
              <a:chExt cx="54030" cy="272239"/>
            </a:xfrm>
          </p:grpSpPr>
          <p:sp>
            <p:nvSpPr>
              <p:cNvPr id="30" name="Ellipse 29"/>
              <p:cNvSpPr/>
              <p:nvPr/>
            </p:nvSpPr>
            <p:spPr>
              <a:xfrm>
                <a:off x="1415240" y="317192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1" name="Ellipse 30"/>
              <p:cNvSpPr/>
              <p:nvPr/>
            </p:nvSpPr>
            <p:spPr>
              <a:xfrm>
                <a:off x="1418012" y="3291725"/>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2" name="Ellipse 31"/>
              <p:cNvSpPr/>
              <p:nvPr/>
            </p:nvSpPr>
            <p:spPr>
              <a:xfrm>
                <a:off x="1423551" y="3398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sp>
        <p:nvSpPr>
          <p:cNvPr id="49" name="Ellipse 48"/>
          <p:cNvSpPr/>
          <p:nvPr/>
        </p:nvSpPr>
        <p:spPr>
          <a:xfrm>
            <a:off x="6197138" y="2001906"/>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p:cNvSpPr/>
          <p:nvPr/>
        </p:nvSpPr>
        <p:spPr>
          <a:xfrm>
            <a:off x="6197137" y="2391873"/>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Ellipse 50"/>
          <p:cNvSpPr/>
          <p:nvPr/>
        </p:nvSpPr>
        <p:spPr>
          <a:xfrm>
            <a:off x="6197137" y="2781840"/>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p:cNvSpPr/>
          <p:nvPr/>
        </p:nvSpPr>
        <p:spPr>
          <a:xfrm>
            <a:off x="6197137" y="3487690"/>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6197137" y="3877657"/>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p:cNvSpPr/>
          <p:nvPr/>
        </p:nvSpPr>
        <p:spPr>
          <a:xfrm>
            <a:off x="6205448" y="4267624"/>
            <a:ext cx="315883" cy="315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5" name="Groupe 54"/>
          <p:cNvGrpSpPr/>
          <p:nvPr/>
        </p:nvGrpSpPr>
        <p:grpSpPr>
          <a:xfrm>
            <a:off x="6328063" y="3161975"/>
            <a:ext cx="54030" cy="272239"/>
            <a:chOff x="1415240" y="3171922"/>
            <a:chExt cx="54030" cy="272239"/>
          </a:xfrm>
        </p:grpSpPr>
        <p:sp>
          <p:nvSpPr>
            <p:cNvPr id="56" name="Ellipse 55"/>
            <p:cNvSpPr/>
            <p:nvPr/>
          </p:nvSpPr>
          <p:spPr>
            <a:xfrm>
              <a:off x="1415240" y="317192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57" name="Ellipse 56"/>
            <p:cNvSpPr/>
            <p:nvPr/>
          </p:nvSpPr>
          <p:spPr>
            <a:xfrm>
              <a:off x="1418012" y="3291725"/>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58" name="Ellipse 57"/>
            <p:cNvSpPr/>
            <p:nvPr/>
          </p:nvSpPr>
          <p:spPr>
            <a:xfrm>
              <a:off x="1423551" y="339844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cxnSp>
        <p:nvCxnSpPr>
          <p:cNvPr id="3844" name="Connecteur droit 3843"/>
          <p:cNvCxnSpPr>
            <a:stCxn id="3" idx="6"/>
            <a:endCxn id="12" idx="2"/>
          </p:cNvCxnSpPr>
          <p:nvPr/>
        </p:nvCxnSpPr>
        <p:spPr>
          <a:xfrm flipV="1">
            <a:off x="2157155" y="1695797"/>
            <a:ext cx="1136071" cy="448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Connecteur droit 73"/>
          <p:cNvCxnSpPr>
            <a:stCxn id="3" idx="6"/>
            <a:endCxn id="13" idx="2"/>
          </p:cNvCxnSpPr>
          <p:nvPr/>
        </p:nvCxnSpPr>
        <p:spPr>
          <a:xfrm flipV="1">
            <a:off x="2157155" y="2085764"/>
            <a:ext cx="1136071" cy="58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Connecteur droit 76"/>
          <p:cNvCxnSpPr>
            <a:stCxn id="3" idx="6"/>
            <a:endCxn id="15" idx="2"/>
          </p:cNvCxnSpPr>
          <p:nvPr/>
        </p:nvCxnSpPr>
        <p:spPr>
          <a:xfrm>
            <a:off x="2157155" y="2144684"/>
            <a:ext cx="1136071" cy="3310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Connecteur droit 115"/>
          <p:cNvCxnSpPr>
            <a:stCxn id="7" idx="6"/>
            <a:endCxn id="12" idx="2"/>
          </p:cNvCxnSpPr>
          <p:nvPr/>
        </p:nvCxnSpPr>
        <p:spPr>
          <a:xfrm flipV="1">
            <a:off x="2157154" y="1695797"/>
            <a:ext cx="1136072" cy="8388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Connecteur droit 118"/>
          <p:cNvCxnSpPr>
            <a:stCxn id="8" idx="6"/>
            <a:endCxn id="12" idx="2"/>
          </p:cNvCxnSpPr>
          <p:nvPr/>
        </p:nvCxnSpPr>
        <p:spPr>
          <a:xfrm flipV="1">
            <a:off x="2157154" y="1695797"/>
            <a:ext cx="1136072" cy="12288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Connecteur droit 121"/>
          <p:cNvCxnSpPr>
            <a:stCxn id="9" idx="6"/>
            <a:endCxn id="12" idx="2"/>
          </p:cNvCxnSpPr>
          <p:nvPr/>
        </p:nvCxnSpPr>
        <p:spPr>
          <a:xfrm flipV="1">
            <a:off x="2157154" y="1695797"/>
            <a:ext cx="1136072" cy="1934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Connecteur droit 124"/>
          <p:cNvCxnSpPr>
            <a:stCxn id="10" idx="6"/>
            <a:endCxn id="12" idx="2"/>
          </p:cNvCxnSpPr>
          <p:nvPr/>
        </p:nvCxnSpPr>
        <p:spPr>
          <a:xfrm flipV="1">
            <a:off x="2157154" y="1695797"/>
            <a:ext cx="1136072" cy="2324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Connecteur droit 127"/>
          <p:cNvCxnSpPr>
            <a:stCxn id="11" idx="6"/>
            <a:endCxn id="12" idx="2"/>
          </p:cNvCxnSpPr>
          <p:nvPr/>
        </p:nvCxnSpPr>
        <p:spPr>
          <a:xfrm flipV="1">
            <a:off x="2165465" y="1695797"/>
            <a:ext cx="1127761" cy="2714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Connecteur droit 130"/>
          <p:cNvCxnSpPr>
            <a:stCxn id="3" idx="6"/>
            <a:endCxn id="16" idx="2"/>
          </p:cNvCxnSpPr>
          <p:nvPr/>
        </p:nvCxnSpPr>
        <p:spPr>
          <a:xfrm>
            <a:off x="2157155" y="2144684"/>
            <a:ext cx="1136071" cy="721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Connecteur droit 133"/>
          <p:cNvCxnSpPr>
            <a:stCxn id="3" idx="6"/>
            <a:endCxn id="14" idx="2"/>
          </p:cNvCxnSpPr>
          <p:nvPr/>
        </p:nvCxnSpPr>
        <p:spPr>
          <a:xfrm>
            <a:off x="2157155" y="2144684"/>
            <a:ext cx="1138841" cy="11109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Connecteur droit 136"/>
          <p:cNvCxnSpPr>
            <a:stCxn id="3" idx="6"/>
            <a:endCxn id="17" idx="2"/>
          </p:cNvCxnSpPr>
          <p:nvPr/>
        </p:nvCxnSpPr>
        <p:spPr>
          <a:xfrm>
            <a:off x="2157155" y="2144684"/>
            <a:ext cx="1136071" cy="1500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Connecteur droit 139"/>
          <p:cNvCxnSpPr>
            <a:stCxn id="3" idx="6"/>
            <a:endCxn id="18" idx="2"/>
          </p:cNvCxnSpPr>
          <p:nvPr/>
        </p:nvCxnSpPr>
        <p:spPr>
          <a:xfrm>
            <a:off x="2157155" y="2144684"/>
            <a:ext cx="1144382" cy="1890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Connecteur droit 142"/>
          <p:cNvCxnSpPr>
            <a:stCxn id="3" idx="6"/>
            <a:endCxn id="19" idx="2"/>
          </p:cNvCxnSpPr>
          <p:nvPr/>
        </p:nvCxnSpPr>
        <p:spPr>
          <a:xfrm>
            <a:off x="2157155" y="2144684"/>
            <a:ext cx="1144382" cy="2280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Connecteur droit 145"/>
          <p:cNvCxnSpPr>
            <a:stCxn id="3" idx="6"/>
            <a:endCxn id="20" idx="2"/>
          </p:cNvCxnSpPr>
          <p:nvPr/>
        </p:nvCxnSpPr>
        <p:spPr>
          <a:xfrm>
            <a:off x="2157155" y="2144684"/>
            <a:ext cx="1144382" cy="2670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7" name="Connecteur droit avec flèche 3896"/>
          <p:cNvCxnSpPr/>
          <p:nvPr/>
        </p:nvCxnSpPr>
        <p:spPr>
          <a:xfrm>
            <a:off x="1413164" y="3271716"/>
            <a:ext cx="2909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98" name="ZoneTexte 3897"/>
          <p:cNvSpPr txBox="1"/>
          <p:nvPr/>
        </p:nvSpPr>
        <p:spPr>
          <a:xfrm>
            <a:off x="871798" y="3111273"/>
            <a:ext cx="598516" cy="307777"/>
          </a:xfrm>
          <a:prstGeom prst="rect">
            <a:avLst/>
          </a:prstGeom>
          <a:noFill/>
        </p:spPr>
        <p:txBody>
          <a:bodyPr wrap="square" rtlCol="0">
            <a:spAutoFit/>
          </a:bodyPr>
          <a:lstStyle/>
          <a:p>
            <a:r>
              <a:rPr lang="fr-FR" dirty="0" smtClean="0"/>
              <a:t>Input</a:t>
            </a:r>
            <a:endParaRPr lang="fr-FR" dirty="0"/>
          </a:p>
        </p:txBody>
      </p:sp>
      <p:sp>
        <p:nvSpPr>
          <p:cNvPr id="152" name="ZoneTexte 151"/>
          <p:cNvSpPr txBox="1"/>
          <p:nvPr/>
        </p:nvSpPr>
        <p:spPr>
          <a:xfrm>
            <a:off x="6843471" y="3135584"/>
            <a:ext cx="794540" cy="307777"/>
          </a:xfrm>
          <a:prstGeom prst="rect">
            <a:avLst/>
          </a:prstGeom>
          <a:noFill/>
        </p:spPr>
        <p:txBody>
          <a:bodyPr wrap="square" rtlCol="0">
            <a:spAutoFit/>
          </a:bodyPr>
          <a:lstStyle/>
          <a:p>
            <a:r>
              <a:rPr lang="fr-FR" dirty="0" smtClean="0"/>
              <a:t>Output</a:t>
            </a:r>
            <a:endParaRPr lang="fr-FR" dirty="0"/>
          </a:p>
        </p:txBody>
      </p:sp>
      <p:cxnSp>
        <p:nvCxnSpPr>
          <p:cNvPr id="157" name="Connecteur droit avec flèche 156"/>
          <p:cNvCxnSpPr/>
          <p:nvPr/>
        </p:nvCxnSpPr>
        <p:spPr>
          <a:xfrm>
            <a:off x="6521331" y="3304637"/>
            <a:ext cx="2909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7971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RECONNAISSANCE DE CHIFFRES MANUSCRITS</a:t>
            </a:r>
            <a:endParaRPr lang="fr-FR" dirty="0"/>
          </a:p>
        </p:txBody>
      </p:sp>
      <p:sp>
        <p:nvSpPr>
          <p:cNvPr id="4" name="Espace réservé du numéro de diapositive 3"/>
          <p:cNvSpPr>
            <a:spLocks noGrp="1"/>
          </p:cNvSpPr>
          <p:nvPr>
            <p:ph type="sldNum" idx="12"/>
          </p:nvPr>
        </p:nvSpPr>
        <p:spPr/>
        <p:txBody>
          <a:bodyPr/>
          <a:lstStyle/>
          <a:p>
            <a:pPr marL="0" lvl="0" indent="0">
              <a:spcBef>
                <a:spcPts val="0"/>
              </a:spcBef>
              <a:spcAft>
                <a:spcPts val="0"/>
              </a:spcAft>
              <a:buNone/>
            </a:pPr>
            <a:fld id="{00000000-1234-1234-1234-123412341234}" type="slidenum">
              <a:rPr lang="fr-FR" smtClean="0"/>
              <a:t>26</a:t>
            </a:fld>
            <a:endParaRPr lang="fr-FR"/>
          </a:p>
        </p:txBody>
      </p:sp>
      <p:pic>
        <p:nvPicPr>
          <p:cNvPr id="5" name="Image 4"/>
          <p:cNvPicPr>
            <a:picLocks noChangeAspect="1"/>
          </p:cNvPicPr>
          <p:nvPr/>
        </p:nvPicPr>
        <p:blipFill>
          <a:blip r:embed="rId2"/>
          <a:stretch>
            <a:fillRect/>
          </a:stretch>
        </p:blipFill>
        <p:spPr>
          <a:xfrm>
            <a:off x="399132" y="2177953"/>
            <a:ext cx="2446011" cy="1961072"/>
          </a:xfrm>
          <a:prstGeom prst="rect">
            <a:avLst/>
          </a:prstGeom>
        </p:spPr>
      </p:pic>
      <p:grpSp>
        <p:nvGrpSpPr>
          <p:cNvPr id="14" name="Groupe 13"/>
          <p:cNvGrpSpPr/>
          <p:nvPr/>
        </p:nvGrpSpPr>
        <p:grpSpPr>
          <a:xfrm>
            <a:off x="3129308" y="2632918"/>
            <a:ext cx="4448175" cy="1051142"/>
            <a:chOff x="3154246" y="1899631"/>
            <a:chExt cx="4448175" cy="1051142"/>
          </a:xfrm>
        </p:grpSpPr>
        <p:pic>
          <p:nvPicPr>
            <p:cNvPr id="7" name="Image 6"/>
            <p:cNvPicPr>
              <a:picLocks noChangeAspect="1"/>
            </p:cNvPicPr>
            <p:nvPr/>
          </p:nvPicPr>
          <p:blipFill>
            <a:blip r:embed="rId3"/>
            <a:stretch>
              <a:fillRect/>
            </a:stretch>
          </p:blipFill>
          <p:spPr>
            <a:xfrm>
              <a:off x="3154246" y="1899631"/>
              <a:ext cx="4448175" cy="895350"/>
            </a:xfrm>
            <a:prstGeom prst="rect">
              <a:avLst/>
            </a:prstGeom>
          </p:spPr>
        </p:pic>
        <p:sp>
          <p:nvSpPr>
            <p:cNvPr id="8" name="ZoneTexte 7"/>
            <p:cNvSpPr txBox="1"/>
            <p:nvPr/>
          </p:nvSpPr>
          <p:spPr>
            <a:xfrm>
              <a:off x="3341717" y="2641092"/>
              <a:ext cx="501940" cy="307777"/>
            </a:xfrm>
            <a:prstGeom prst="rect">
              <a:avLst/>
            </a:prstGeom>
            <a:noFill/>
          </p:spPr>
          <p:txBody>
            <a:bodyPr wrap="square" rtlCol="0">
              <a:spAutoFit/>
            </a:bodyPr>
            <a:lstStyle/>
            <a:p>
              <a:pPr algn="ctr"/>
              <a:r>
                <a:rPr lang="fr-FR" dirty="0" smtClean="0"/>
                <a:t>5</a:t>
              </a:r>
              <a:endParaRPr lang="fr-FR" dirty="0"/>
            </a:p>
          </p:txBody>
        </p:sp>
        <p:sp>
          <p:nvSpPr>
            <p:cNvPr id="9" name="ZoneTexte 8"/>
            <p:cNvSpPr txBox="1"/>
            <p:nvPr/>
          </p:nvSpPr>
          <p:spPr>
            <a:xfrm>
              <a:off x="4077089" y="2642996"/>
              <a:ext cx="501940" cy="307777"/>
            </a:xfrm>
            <a:prstGeom prst="rect">
              <a:avLst/>
            </a:prstGeom>
            <a:noFill/>
          </p:spPr>
          <p:txBody>
            <a:bodyPr wrap="square" rtlCol="0">
              <a:spAutoFit/>
            </a:bodyPr>
            <a:lstStyle/>
            <a:p>
              <a:pPr algn="ctr"/>
              <a:r>
                <a:rPr lang="fr-FR" dirty="0"/>
                <a:t>0</a:t>
              </a:r>
            </a:p>
          </p:txBody>
        </p:sp>
        <p:sp>
          <p:nvSpPr>
            <p:cNvPr id="10" name="ZoneTexte 9"/>
            <p:cNvSpPr txBox="1"/>
            <p:nvPr/>
          </p:nvSpPr>
          <p:spPr>
            <a:xfrm>
              <a:off x="4790700" y="2642996"/>
              <a:ext cx="501940" cy="307777"/>
            </a:xfrm>
            <a:prstGeom prst="rect">
              <a:avLst/>
            </a:prstGeom>
            <a:noFill/>
          </p:spPr>
          <p:txBody>
            <a:bodyPr wrap="square" rtlCol="0">
              <a:spAutoFit/>
            </a:bodyPr>
            <a:lstStyle/>
            <a:p>
              <a:pPr algn="ctr"/>
              <a:r>
                <a:rPr lang="fr-FR" dirty="0"/>
                <a:t>4</a:t>
              </a:r>
            </a:p>
          </p:txBody>
        </p:sp>
        <p:sp>
          <p:nvSpPr>
            <p:cNvPr id="11" name="ZoneTexte 10"/>
            <p:cNvSpPr txBox="1"/>
            <p:nvPr/>
          </p:nvSpPr>
          <p:spPr>
            <a:xfrm>
              <a:off x="5504311" y="2641091"/>
              <a:ext cx="501940" cy="307777"/>
            </a:xfrm>
            <a:prstGeom prst="rect">
              <a:avLst/>
            </a:prstGeom>
            <a:noFill/>
          </p:spPr>
          <p:txBody>
            <a:bodyPr wrap="square" rtlCol="0">
              <a:spAutoFit/>
            </a:bodyPr>
            <a:lstStyle/>
            <a:p>
              <a:pPr algn="ctr"/>
              <a:r>
                <a:rPr lang="fr-FR" dirty="0" smtClean="0"/>
                <a:t>1</a:t>
              </a:r>
              <a:endParaRPr lang="fr-FR" dirty="0"/>
            </a:p>
          </p:txBody>
        </p:sp>
        <p:sp>
          <p:nvSpPr>
            <p:cNvPr id="12" name="ZoneTexte 11"/>
            <p:cNvSpPr txBox="1"/>
            <p:nvPr/>
          </p:nvSpPr>
          <p:spPr>
            <a:xfrm>
              <a:off x="6217922" y="2641091"/>
              <a:ext cx="501940" cy="307777"/>
            </a:xfrm>
            <a:prstGeom prst="rect">
              <a:avLst/>
            </a:prstGeom>
            <a:noFill/>
          </p:spPr>
          <p:txBody>
            <a:bodyPr wrap="square" rtlCol="0">
              <a:spAutoFit/>
            </a:bodyPr>
            <a:lstStyle/>
            <a:p>
              <a:pPr algn="ctr"/>
              <a:r>
                <a:rPr lang="fr-FR" dirty="0"/>
                <a:t>9</a:t>
              </a:r>
            </a:p>
          </p:txBody>
        </p:sp>
        <p:sp>
          <p:nvSpPr>
            <p:cNvPr id="13" name="ZoneTexte 12"/>
            <p:cNvSpPr txBox="1"/>
            <p:nvPr/>
          </p:nvSpPr>
          <p:spPr>
            <a:xfrm>
              <a:off x="6953294" y="2638735"/>
              <a:ext cx="501940" cy="307777"/>
            </a:xfrm>
            <a:prstGeom prst="rect">
              <a:avLst/>
            </a:prstGeom>
            <a:noFill/>
          </p:spPr>
          <p:txBody>
            <a:bodyPr wrap="square" rtlCol="0">
              <a:spAutoFit/>
            </a:bodyPr>
            <a:lstStyle/>
            <a:p>
              <a:pPr algn="ctr"/>
              <a:r>
                <a:rPr lang="fr-FR" dirty="0"/>
                <a:t>2</a:t>
              </a:r>
            </a:p>
          </p:txBody>
        </p:sp>
      </p:grpSp>
    </p:spTree>
    <p:extLst>
      <p:ext uri="{BB962C8B-B14F-4D97-AF65-F5344CB8AC3E}">
        <p14:creationId xmlns:p14="http://schemas.microsoft.com/office/powerpoint/2010/main" val="32535548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92" name="Shape 389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27</a:t>
            </a:fld>
            <a:endParaRPr/>
          </a:p>
        </p:txBody>
      </p:sp>
      <p:pic>
        <p:nvPicPr>
          <p:cNvPr id="2" name="Image 1"/>
          <p:cNvPicPr>
            <a:picLocks/>
          </p:cNvPicPr>
          <p:nvPr/>
        </p:nvPicPr>
        <p:blipFill rotWithShape="1">
          <a:blip r:embed="rId3"/>
          <a:srcRect l="1" t="1" r="625" b="1171"/>
          <a:stretch/>
        </p:blipFill>
        <p:spPr>
          <a:xfrm>
            <a:off x="0" y="0"/>
            <a:ext cx="9144000" cy="5143500"/>
          </a:xfrm>
          <a:prstGeom prst="rect">
            <a:avLst/>
          </a:prstGeom>
        </p:spPr>
      </p:pic>
    </p:spTree>
    <p:extLst>
      <p:ext uri="{BB962C8B-B14F-4D97-AF65-F5344CB8AC3E}">
        <p14:creationId xmlns:p14="http://schemas.microsoft.com/office/powerpoint/2010/main" val="34230980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Shape 3858"/>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fr-FR" dirty="0" smtClean="0"/>
              <a:t>Pourquoi ce sujet spécifique ?</a:t>
            </a:r>
            <a:endParaRPr dirty="0"/>
          </a:p>
        </p:txBody>
      </p:sp>
      <p:pic>
        <p:nvPicPr>
          <p:cNvPr id="2" name="Image 1"/>
          <p:cNvPicPr>
            <a:picLocks noChangeAspect="1"/>
          </p:cNvPicPr>
          <p:nvPr/>
        </p:nvPicPr>
        <p:blipFill>
          <a:blip r:embed="rId3"/>
          <a:stretch>
            <a:fillRect/>
          </a:stretch>
        </p:blipFill>
        <p:spPr>
          <a:xfrm>
            <a:off x="5094859" y="0"/>
            <a:ext cx="1836062" cy="4526107"/>
          </a:xfrm>
          <a:prstGeom prst="rect">
            <a:avLst/>
          </a:prstGeom>
        </p:spPr>
      </p:pic>
    </p:spTree>
    <p:extLst>
      <p:ext uri="{BB962C8B-B14F-4D97-AF65-F5344CB8AC3E}">
        <p14:creationId xmlns:p14="http://schemas.microsoft.com/office/powerpoint/2010/main" val="37309854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Shape 3870"/>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fr-FR" dirty="0" smtClean="0"/>
              <a:t>RELEASE D’UN ALGORITHME D’IA</a:t>
            </a:r>
            <a:endParaRPr dirty="0"/>
          </a:p>
        </p:txBody>
      </p:sp>
      <p:sp>
        <p:nvSpPr>
          <p:cNvPr id="3871" name="Shape 3871"/>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p>
            <a:pPr marL="76200" lvl="0" indent="0" rtl="0">
              <a:spcBef>
                <a:spcPts val="600"/>
              </a:spcBef>
              <a:spcAft>
                <a:spcPts val="0"/>
              </a:spcAft>
              <a:buSzPts val="2400"/>
              <a:buNone/>
            </a:pPr>
            <a:r>
              <a:rPr lang="fr-FR" dirty="0" smtClean="0"/>
              <a:t>Permet de remplacer un visage dans une vidéo par n’importe quel visage.</a:t>
            </a:r>
          </a:p>
          <a:p>
            <a:pPr marL="76200" lvl="0" indent="0" rtl="0">
              <a:spcBef>
                <a:spcPts val="600"/>
              </a:spcBef>
              <a:spcAft>
                <a:spcPts val="0"/>
              </a:spcAft>
              <a:buSzPts val="2400"/>
              <a:buNone/>
            </a:pPr>
            <a:endParaRPr lang="fr-FR" dirty="0"/>
          </a:p>
          <a:p>
            <a:pPr lvl="0" rtl="0">
              <a:spcBef>
                <a:spcPts val="600"/>
              </a:spcBef>
              <a:spcAft>
                <a:spcPts val="0"/>
              </a:spcAft>
              <a:buClr>
                <a:schemeClr val="accent1">
                  <a:lumMod val="75000"/>
                </a:schemeClr>
              </a:buClr>
              <a:buSzPts val="2400"/>
              <a:buFont typeface="Wingdings" panose="05000000000000000000" pitchFamily="2" charset="2"/>
              <a:buChar char="Ø"/>
            </a:pPr>
            <a:r>
              <a:rPr lang="fr-FR" dirty="0" smtClean="0"/>
              <a:t>Rapide et forte augmentation de la popularité de l’algorithme</a:t>
            </a:r>
          </a:p>
          <a:p>
            <a:pPr lvl="0" rtl="0">
              <a:spcBef>
                <a:spcPts val="600"/>
              </a:spcBef>
              <a:spcAft>
                <a:spcPts val="0"/>
              </a:spcAft>
              <a:buClr>
                <a:schemeClr val="accent1">
                  <a:lumMod val="75000"/>
                </a:schemeClr>
              </a:buClr>
              <a:buSzPts val="2400"/>
              <a:buFont typeface="Wingdings" panose="05000000000000000000" pitchFamily="2" charset="2"/>
              <a:buChar char="Ø"/>
            </a:pPr>
            <a:r>
              <a:rPr lang="fr-FR" dirty="0" smtClean="0"/>
              <a:t>Une boîte de Pandore ?</a:t>
            </a:r>
            <a:endParaRPr dirty="0"/>
          </a:p>
        </p:txBody>
      </p:sp>
      <p:sp>
        <p:nvSpPr>
          <p:cNvPr id="3872" name="Shape 387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36733872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64"/>
        <p:cNvGrpSpPr/>
        <p:nvPr/>
      </p:nvGrpSpPr>
      <p:grpSpPr>
        <a:xfrm>
          <a:off x="0" y="0"/>
          <a:ext cx="0" cy="0"/>
          <a:chOff x="0" y="0"/>
          <a:chExt cx="0" cy="0"/>
        </a:xfrm>
      </p:grpSpPr>
      <p:sp>
        <p:nvSpPr>
          <p:cNvPr id="3965" name="Shape 3965"/>
          <p:cNvSpPr txBox="1">
            <a:spLocks noGrp="1"/>
          </p:cNvSpPr>
          <p:nvPr>
            <p:ph type="ctrTitle" idx="4294967295"/>
          </p:nvPr>
        </p:nvSpPr>
        <p:spPr>
          <a:xfrm>
            <a:off x="685800" y="571800"/>
            <a:ext cx="46293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smtClean="0">
                <a:solidFill>
                  <a:srgbClr val="003B55"/>
                </a:solidFill>
                <a:highlight>
                  <a:srgbClr val="D3EBD5"/>
                </a:highlight>
              </a:rPr>
              <a:t>3500+</a:t>
            </a:r>
            <a:endParaRPr sz="6000" dirty="0">
              <a:solidFill>
                <a:srgbClr val="003B55"/>
              </a:solidFill>
              <a:highlight>
                <a:srgbClr val="D3EBD5"/>
              </a:highlight>
            </a:endParaRPr>
          </a:p>
        </p:txBody>
      </p:sp>
      <p:sp>
        <p:nvSpPr>
          <p:cNvPr id="3966" name="Shape 3966"/>
          <p:cNvSpPr txBox="1">
            <a:spLocks noGrp="1"/>
          </p:cNvSpPr>
          <p:nvPr>
            <p:ph type="subTitle" idx="4294967295"/>
          </p:nvPr>
        </p:nvSpPr>
        <p:spPr>
          <a:xfrm>
            <a:off x="685800" y="1182708"/>
            <a:ext cx="46293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smtClean="0"/>
              <a:t>Nombre de Stars Github</a:t>
            </a:r>
            <a:endParaRPr sz="2400" dirty="0"/>
          </a:p>
        </p:txBody>
      </p:sp>
      <p:sp>
        <p:nvSpPr>
          <p:cNvPr id="3969" name="Shape 3969"/>
          <p:cNvSpPr txBox="1">
            <a:spLocks noGrp="1"/>
          </p:cNvSpPr>
          <p:nvPr>
            <p:ph type="ctrTitle" idx="4294967295"/>
          </p:nvPr>
        </p:nvSpPr>
        <p:spPr>
          <a:xfrm>
            <a:off x="640231" y="3022866"/>
            <a:ext cx="46293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smtClean="0">
                <a:solidFill>
                  <a:srgbClr val="003B55"/>
                </a:solidFill>
                <a:highlight>
                  <a:srgbClr val="80BFB7"/>
                </a:highlight>
              </a:rPr>
              <a:t>100,000+</a:t>
            </a:r>
            <a:endParaRPr sz="6000" dirty="0">
              <a:solidFill>
                <a:srgbClr val="003B55"/>
              </a:solidFill>
              <a:highlight>
                <a:srgbClr val="80BFB7"/>
              </a:highlight>
            </a:endParaRPr>
          </a:p>
        </p:txBody>
      </p:sp>
      <p:sp>
        <p:nvSpPr>
          <p:cNvPr id="3970" name="Shape 3970"/>
          <p:cNvSpPr txBox="1">
            <a:spLocks noGrp="1"/>
          </p:cNvSpPr>
          <p:nvPr>
            <p:ph type="subTitle" idx="4294967295"/>
          </p:nvPr>
        </p:nvSpPr>
        <p:spPr>
          <a:xfrm>
            <a:off x="640231" y="3633774"/>
            <a:ext cx="46293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smtClean="0"/>
              <a:t>Nombre de téléchargements</a:t>
            </a:r>
            <a:endParaRPr sz="2400" dirty="0"/>
          </a:p>
        </p:txBody>
      </p:sp>
      <p:sp>
        <p:nvSpPr>
          <p:cNvPr id="3971" name="Shape 397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a:t>
            </a:fld>
            <a:endParaRPr/>
          </a:p>
        </p:txBody>
      </p:sp>
      <p:pic>
        <p:nvPicPr>
          <p:cNvPr id="2" name="Image 1"/>
          <p:cNvPicPr>
            <a:picLocks noChangeAspect="1"/>
          </p:cNvPicPr>
          <p:nvPr/>
        </p:nvPicPr>
        <p:blipFill>
          <a:blip r:embed="rId3"/>
          <a:stretch>
            <a:fillRect/>
          </a:stretch>
        </p:blipFill>
        <p:spPr>
          <a:xfrm>
            <a:off x="2265663" y="4201440"/>
            <a:ext cx="4629300" cy="654467"/>
          </a:xfrm>
          <a:prstGeom prst="rect">
            <a:avLst/>
          </a:prstGeom>
        </p:spPr>
      </p:pic>
      <p:pic>
        <p:nvPicPr>
          <p:cNvPr id="3" name="Image 2"/>
          <p:cNvPicPr>
            <a:picLocks noChangeAspect="1"/>
          </p:cNvPicPr>
          <p:nvPr/>
        </p:nvPicPr>
        <p:blipFill>
          <a:blip r:embed="rId4"/>
          <a:stretch>
            <a:fillRect/>
          </a:stretch>
        </p:blipFill>
        <p:spPr>
          <a:xfrm>
            <a:off x="2970459" y="1765906"/>
            <a:ext cx="3203083" cy="957754"/>
          </a:xfrm>
          <a:prstGeom prst="rect">
            <a:avLst/>
          </a:prstGeom>
        </p:spPr>
      </p:pic>
    </p:spTree>
    <p:extLst>
      <p:ext uri="{BB962C8B-B14F-4D97-AF65-F5344CB8AC3E}">
        <p14:creationId xmlns:p14="http://schemas.microsoft.com/office/powerpoint/2010/main" val="35081661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Shape 3858"/>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fr-FR" dirty="0" err="1" smtClean="0"/>
              <a:t>Fake</a:t>
            </a:r>
            <a:r>
              <a:rPr lang="fr-FR" dirty="0" smtClean="0"/>
              <a:t> App </a:t>
            </a:r>
            <a:endParaRPr dirty="0"/>
          </a:p>
        </p:txBody>
      </p:sp>
      <p:sp>
        <p:nvSpPr>
          <p:cNvPr id="3859" name="Shape 3859"/>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p>
            <a:pPr marL="0" lvl="0" indent="0"/>
            <a:r>
              <a:rPr lang="fr-FR" dirty="0"/>
              <a:t>Une application de création de </a:t>
            </a:r>
            <a:r>
              <a:rPr lang="fr-FR" dirty="0" err="1"/>
              <a:t>fakes</a:t>
            </a:r>
            <a:r>
              <a:rPr lang="fr-FR" dirty="0"/>
              <a:t> à portée de tous</a:t>
            </a:r>
            <a:endParaRPr dirty="0"/>
          </a:p>
        </p:txBody>
      </p:sp>
      <p:pic>
        <p:nvPicPr>
          <p:cNvPr id="4" name="Image 3"/>
          <p:cNvPicPr>
            <a:picLocks noChangeAspect="1"/>
          </p:cNvPicPr>
          <p:nvPr/>
        </p:nvPicPr>
        <p:blipFill>
          <a:blip r:embed="rId3"/>
          <a:stretch>
            <a:fillRect/>
          </a:stretch>
        </p:blipFill>
        <p:spPr>
          <a:xfrm>
            <a:off x="2817070" y="216131"/>
            <a:ext cx="1499599" cy="2878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0319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8" name="Shape 389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smtClean="0"/>
              <a:t>QUELQUES EXEMPLES</a:t>
            </a:r>
            <a:endParaRPr dirty="0"/>
          </a:p>
        </p:txBody>
      </p:sp>
      <p:sp>
        <p:nvSpPr>
          <p:cNvPr id="3900" name="Shape 390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a:t>
            </a:fld>
            <a:endParaRPr/>
          </a:p>
        </p:txBody>
      </p:sp>
      <p:sp>
        <p:nvSpPr>
          <p:cNvPr id="5" name="ZoneTexte 4"/>
          <p:cNvSpPr txBox="1"/>
          <p:nvPr/>
        </p:nvSpPr>
        <p:spPr>
          <a:xfrm>
            <a:off x="856211" y="1712422"/>
            <a:ext cx="5685905" cy="461665"/>
          </a:xfrm>
          <a:prstGeom prst="rect">
            <a:avLst/>
          </a:prstGeom>
          <a:noFill/>
        </p:spPr>
        <p:txBody>
          <a:bodyPr wrap="square" rtlCol="0">
            <a:spAutoFit/>
          </a:bodyPr>
          <a:lstStyle/>
          <a:p>
            <a:r>
              <a:rPr lang="fr-FR" sz="2400" dirty="0" smtClean="0">
                <a:hlinkClick r:id="rId3" action="ppaction://hlinkfile"/>
              </a:rPr>
              <a:t>Lois </a:t>
            </a:r>
            <a:r>
              <a:rPr lang="fr-FR" sz="2400" dirty="0" err="1" smtClean="0">
                <a:hlinkClick r:id="rId3" action="ppaction://hlinkfile"/>
              </a:rPr>
              <a:t>Lane</a:t>
            </a:r>
            <a:r>
              <a:rPr lang="fr-FR" sz="2400" dirty="0">
                <a:hlinkClick r:id="rId3" action="ppaction://hlinkfile"/>
              </a:rPr>
              <a:t>	</a:t>
            </a:r>
            <a:r>
              <a:rPr lang="fr-FR" sz="2400" dirty="0" smtClean="0">
                <a:hlinkClick r:id="rId3" action="ppaction://hlinkfile"/>
              </a:rPr>
              <a:t>	Nicolas Cage</a:t>
            </a:r>
            <a:endParaRPr lang="fr-FR" sz="2400" dirty="0"/>
          </a:p>
        </p:txBody>
      </p:sp>
      <p:sp>
        <p:nvSpPr>
          <p:cNvPr id="9" name="Flèche droite 8"/>
          <p:cNvSpPr/>
          <p:nvPr/>
        </p:nvSpPr>
        <p:spPr>
          <a:xfrm flipH="1">
            <a:off x="2460567" y="1943254"/>
            <a:ext cx="1088968" cy="601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856211" y="3831645"/>
            <a:ext cx="5980458" cy="461665"/>
          </a:xfrm>
          <a:prstGeom prst="rect">
            <a:avLst/>
          </a:prstGeom>
          <a:noFill/>
        </p:spPr>
        <p:txBody>
          <a:bodyPr wrap="square" rtlCol="0">
            <a:spAutoFit/>
          </a:bodyPr>
          <a:lstStyle/>
          <a:p>
            <a:r>
              <a:rPr lang="fr-FR" sz="2400" dirty="0" smtClean="0"/>
              <a:t>Vincent Cassel</a:t>
            </a:r>
            <a:r>
              <a:rPr lang="fr-FR" sz="2400" dirty="0"/>
              <a:t>	</a:t>
            </a:r>
            <a:r>
              <a:rPr lang="fr-FR" sz="2400" dirty="0" smtClean="0"/>
              <a:t>	Frank </a:t>
            </a:r>
            <a:r>
              <a:rPr lang="fr-FR" sz="2400" dirty="0" err="1" smtClean="0"/>
              <a:t>Debouck</a:t>
            </a:r>
            <a:endParaRPr lang="fr-FR" sz="2400" dirty="0"/>
          </a:p>
        </p:txBody>
      </p:sp>
      <p:sp>
        <p:nvSpPr>
          <p:cNvPr id="15" name="Flèche droite 14"/>
          <p:cNvSpPr/>
          <p:nvPr/>
        </p:nvSpPr>
        <p:spPr>
          <a:xfrm flipH="1">
            <a:off x="3176560" y="4036597"/>
            <a:ext cx="1088968" cy="601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856211" y="2772033"/>
            <a:ext cx="5980458" cy="461665"/>
          </a:xfrm>
          <a:prstGeom prst="rect">
            <a:avLst/>
          </a:prstGeom>
          <a:noFill/>
        </p:spPr>
        <p:txBody>
          <a:bodyPr wrap="square" rtlCol="0">
            <a:spAutoFit/>
          </a:bodyPr>
          <a:lstStyle/>
          <a:p>
            <a:r>
              <a:rPr lang="fr-FR" sz="2400" dirty="0" err="1" smtClean="0">
                <a:hlinkClick r:id="rId4" action="ppaction://hlinkfile"/>
              </a:rPr>
              <a:t>Side</a:t>
            </a:r>
            <a:r>
              <a:rPr lang="fr-FR" sz="2400" dirty="0" smtClean="0">
                <a:hlinkClick r:id="rId4" action="ppaction://hlinkfile"/>
              </a:rPr>
              <a:t> by </a:t>
            </a:r>
            <a:r>
              <a:rPr lang="fr-FR" sz="2400" dirty="0" err="1" smtClean="0">
                <a:hlinkClick r:id="rId4" action="ppaction://hlinkfile"/>
              </a:rPr>
              <a:t>Side</a:t>
            </a:r>
            <a:endParaRPr lang="fr-FR" sz="2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5" name="Shape 3905"/>
          <p:cNvSpPr txBox="1">
            <a:spLocks noGrp="1"/>
          </p:cNvSpPr>
          <p:nvPr>
            <p:ph type="title"/>
          </p:nvPr>
        </p:nvSpPr>
        <p:spPr>
          <a:xfrm>
            <a:off x="718299" y="739375"/>
            <a:ext cx="6898825"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smtClean="0"/>
              <a:t>FONCTIONNEMENT DE L’APPLICATION</a:t>
            </a:r>
            <a:endParaRPr dirty="0"/>
          </a:p>
        </p:txBody>
      </p:sp>
      <p:sp>
        <p:nvSpPr>
          <p:cNvPr id="3906" name="Shape 3906"/>
          <p:cNvSpPr txBox="1">
            <a:spLocks noGrp="1"/>
          </p:cNvSpPr>
          <p:nvPr>
            <p:ph type="body" idx="1"/>
          </p:nvPr>
        </p:nvSpPr>
        <p:spPr>
          <a:xfrm>
            <a:off x="718300" y="1755475"/>
            <a:ext cx="2179200" cy="30942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fr-FR" b="1" dirty="0" smtClean="0"/>
              <a:t>Extraction des visages</a:t>
            </a:r>
          </a:p>
          <a:p>
            <a:pPr marL="0" lvl="0" indent="0">
              <a:spcBef>
                <a:spcPts val="600"/>
              </a:spcBef>
              <a:spcAft>
                <a:spcPts val="0"/>
              </a:spcAft>
              <a:buNone/>
            </a:pPr>
            <a:r>
              <a:rPr lang="en" dirty="0" smtClean="0"/>
              <a:t>Le visage est détecté et isolé sur chaque image.</a:t>
            </a:r>
          </a:p>
          <a:p>
            <a:pPr marL="0" lvl="0" indent="0">
              <a:spcBef>
                <a:spcPts val="600"/>
              </a:spcBef>
              <a:spcAft>
                <a:spcPts val="0"/>
              </a:spcAft>
              <a:buNone/>
            </a:pPr>
            <a:endParaRPr dirty="0"/>
          </a:p>
        </p:txBody>
      </p:sp>
      <p:sp>
        <p:nvSpPr>
          <p:cNvPr id="3907" name="Shape 3907"/>
          <p:cNvSpPr txBox="1">
            <a:spLocks noGrp="1"/>
          </p:cNvSpPr>
          <p:nvPr>
            <p:ph type="body" idx="2"/>
          </p:nvPr>
        </p:nvSpPr>
        <p:spPr>
          <a:xfrm>
            <a:off x="3009263" y="1755475"/>
            <a:ext cx="2179200" cy="30942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fr-FR" b="1" dirty="0" smtClean="0"/>
              <a:t>Entraînement</a:t>
            </a:r>
            <a:endParaRPr b="1" dirty="0"/>
          </a:p>
          <a:p>
            <a:pPr marL="0" lvl="0" indent="0">
              <a:spcBef>
                <a:spcPts val="600"/>
              </a:spcBef>
              <a:spcAft>
                <a:spcPts val="0"/>
              </a:spcAft>
              <a:buNone/>
            </a:pPr>
            <a:r>
              <a:rPr lang="fr-FR" dirty="0" smtClean="0"/>
              <a:t>Un modèle permettant de passer du visage A au visage B est créé.</a:t>
            </a:r>
            <a:endParaRPr dirty="0"/>
          </a:p>
        </p:txBody>
      </p:sp>
      <p:sp>
        <p:nvSpPr>
          <p:cNvPr id="3908" name="Shape 3908"/>
          <p:cNvSpPr txBox="1">
            <a:spLocks noGrp="1"/>
          </p:cNvSpPr>
          <p:nvPr>
            <p:ph type="body" idx="3"/>
          </p:nvPr>
        </p:nvSpPr>
        <p:spPr>
          <a:xfrm>
            <a:off x="5300226" y="1755475"/>
            <a:ext cx="2179200" cy="30942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fr-FR" b="1" dirty="0" smtClean="0"/>
              <a:t>Fusion des visages</a:t>
            </a:r>
            <a:endParaRPr b="1" dirty="0" smtClean="0"/>
          </a:p>
          <a:p>
            <a:pPr marL="0" lvl="0" indent="0" rtl="0">
              <a:spcBef>
                <a:spcPts val="600"/>
              </a:spcBef>
              <a:spcAft>
                <a:spcPts val="0"/>
              </a:spcAft>
              <a:buNone/>
            </a:pPr>
            <a:r>
              <a:rPr lang="fr-FR" dirty="0" smtClean="0"/>
              <a:t>A partir du modèle, on remplace les visages tel qu’on l’entend.</a:t>
            </a:r>
            <a:endParaRPr dirty="0"/>
          </a:p>
          <a:p>
            <a:pPr marL="0" lvl="0" indent="0">
              <a:spcBef>
                <a:spcPts val="600"/>
              </a:spcBef>
              <a:spcAft>
                <a:spcPts val="0"/>
              </a:spcAft>
              <a:buNone/>
            </a:pPr>
            <a:endParaRPr dirty="0"/>
          </a:p>
        </p:txBody>
      </p:sp>
      <p:sp>
        <p:nvSpPr>
          <p:cNvPr id="3909" name="Shape 390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ETAPE D’EXTRACTION</a:t>
            </a:r>
            <a:endParaRPr lang="fr-FR" dirty="0"/>
          </a:p>
        </p:txBody>
      </p:sp>
      <p:sp>
        <p:nvSpPr>
          <p:cNvPr id="3" name="Espace réservé du texte 2"/>
          <p:cNvSpPr>
            <a:spLocks noGrp="1"/>
          </p:cNvSpPr>
          <p:nvPr>
            <p:ph type="body" idx="1"/>
          </p:nvPr>
        </p:nvSpPr>
        <p:spPr>
          <a:xfrm>
            <a:off x="718300" y="1733550"/>
            <a:ext cx="6761100" cy="1354707"/>
          </a:xfrm>
        </p:spPr>
        <p:txBody>
          <a:bodyPr/>
          <a:lstStyle/>
          <a:p>
            <a:pPr marL="76200" indent="0">
              <a:buNone/>
            </a:pPr>
            <a:r>
              <a:rPr lang="fr-FR" dirty="0" smtClean="0"/>
              <a:t>Basée sur </a:t>
            </a:r>
            <a:r>
              <a:rPr lang="fr-FR" dirty="0" err="1" smtClean="0"/>
              <a:t>OpenCV</a:t>
            </a:r>
            <a:r>
              <a:rPr lang="fr-FR" dirty="0" smtClean="0"/>
              <a:t> et la fonction </a:t>
            </a:r>
            <a:r>
              <a:rPr lang="fr-FR" dirty="0" err="1" smtClean="0"/>
              <a:t>Histogram</a:t>
            </a:r>
            <a:r>
              <a:rPr lang="fr-FR" dirty="0" smtClean="0"/>
              <a:t> Of </a:t>
            </a:r>
            <a:r>
              <a:rPr lang="fr-FR" dirty="0" err="1" smtClean="0"/>
              <a:t>Oriented</a:t>
            </a:r>
            <a:r>
              <a:rPr lang="fr-FR" dirty="0" smtClean="0"/>
              <a:t> Gradients :</a:t>
            </a:r>
          </a:p>
          <a:p>
            <a:pPr marL="76200" indent="0">
              <a:buNone/>
            </a:pPr>
            <a:r>
              <a:rPr lang="fr-FR" dirty="0" smtClean="0"/>
              <a:t>Représente le flux de lumière dans une image</a:t>
            </a:r>
          </a:p>
        </p:txBody>
      </p:sp>
      <p:sp>
        <p:nvSpPr>
          <p:cNvPr id="4" name="Espace réservé du numéro de diapositive 3"/>
          <p:cNvSpPr>
            <a:spLocks noGrp="1"/>
          </p:cNvSpPr>
          <p:nvPr>
            <p:ph type="sldNum" idx="12"/>
          </p:nvPr>
        </p:nvSpPr>
        <p:spPr/>
        <p:txBody>
          <a:bodyPr/>
          <a:lstStyle/>
          <a:p>
            <a:pPr marL="0" lvl="0" indent="0">
              <a:spcBef>
                <a:spcPts val="0"/>
              </a:spcBef>
              <a:spcAft>
                <a:spcPts val="0"/>
              </a:spcAft>
              <a:buNone/>
            </a:pPr>
            <a:fld id="{00000000-1234-1234-1234-123412341234}" type="slidenum">
              <a:rPr lang="fr-FR" smtClean="0"/>
              <a:t>9</a:t>
            </a:fld>
            <a:endParaRPr lang="fr-FR"/>
          </a:p>
        </p:txBody>
      </p:sp>
      <p:pic>
        <p:nvPicPr>
          <p:cNvPr id="5" name="Image 4"/>
          <p:cNvPicPr>
            <a:picLocks noChangeAspect="1"/>
          </p:cNvPicPr>
          <p:nvPr/>
        </p:nvPicPr>
        <p:blipFill>
          <a:blip r:embed="rId3"/>
          <a:stretch>
            <a:fillRect/>
          </a:stretch>
        </p:blipFill>
        <p:spPr>
          <a:xfrm>
            <a:off x="1222256" y="3208308"/>
            <a:ext cx="1737708" cy="1720155"/>
          </a:xfrm>
          <a:prstGeom prst="rect">
            <a:avLst/>
          </a:prstGeom>
        </p:spPr>
      </p:pic>
      <p:sp>
        <p:nvSpPr>
          <p:cNvPr id="8" name="Espace réservé du texte 2"/>
          <p:cNvSpPr txBox="1">
            <a:spLocks/>
          </p:cNvSpPr>
          <p:nvPr/>
        </p:nvSpPr>
        <p:spPr>
          <a:xfrm>
            <a:off x="3260216" y="3302669"/>
            <a:ext cx="4020477" cy="149516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rgbClr val="D3EBD5"/>
              </a:buClr>
              <a:buSzPts val="2400"/>
              <a:buFont typeface="Titillium Web Light"/>
              <a:buChar char="■"/>
              <a:defRPr sz="2400" b="0" i="0" u="none" strike="noStrike" cap="none">
                <a:solidFill>
                  <a:srgbClr val="003B55"/>
                </a:solidFill>
                <a:latin typeface="Titillium Web Light"/>
                <a:ea typeface="Titillium Web Light"/>
                <a:cs typeface="Titillium Web Light"/>
                <a:sym typeface="Titillium Web Light"/>
              </a:defRPr>
            </a:lvl9pPr>
          </a:lstStyle>
          <a:p>
            <a:pPr marL="76200" indent="0" algn="ctr">
              <a:buFont typeface="Titillium Web Light"/>
              <a:buNone/>
            </a:pPr>
            <a:r>
              <a:rPr lang="fr-FR" dirty="0" smtClean="0"/>
              <a:t>Pattern similaire </a:t>
            </a:r>
          </a:p>
          <a:p>
            <a:pPr marL="76200" indent="0" algn="ctr">
              <a:buFont typeface="Titillium Web Light"/>
              <a:buNone/>
            </a:pPr>
            <a:r>
              <a:rPr lang="fr-FR" dirty="0" smtClean="0"/>
              <a:t>au pattern « modèle » </a:t>
            </a:r>
          </a:p>
          <a:p>
            <a:pPr marL="76200" indent="0" algn="ctr">
              <a:buFont typeface="Titillium Web Light"/>
              <a:buNone/>
            </a:pPr>
            <a:r>
              <a:rPr lang="fr-FR" dirty="0" smtClean="0"/>
              <a:t>=&gt; visage détecté</a:t>
            </a:r>
          </a:p>
        </p:txBody>
      </p:sp>
    </p:spTree>
    <p:extLst>
      <p:ext uri="{BB962C8B-B14F-4D97-AF65-F5344CB8AC3E}">
        <p14:creationId xmlns:p14="http://schemas.microsoft.com/office/powerpoint/2010/main" val="1168019868"/>
      </p:ext>
    </p:extLst>
  </p:cSld>
  <p:clrMapOvr>
    <a:masterClrMapping/>
  </p:clrMapOvr>
  <p:timing>
    <p:tnLst>
      <p:par>
        <p:cTn id="1" dur="indefinite" restart="never" nodeType="tmRoot"/>
      </p:par>
    </p:tnLst>
  </p:timing>
</p:sld>
</file>

<file path=ppt/theme/theme1.xml><?xml version="1.0" encoding="utf-8"?>
<a:theme xmlns:a="http://schemas.openxmlformats.org/drawingml/2006/main"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1337</TotalTime>
  <Words>1182</Words>
  <Application>Microsoft Office PowerPoint</Application>
  <PresentationFormat>Affichage à l'écran (16:9)</PresentationFormat>
  <Paragraphs>160</Paragraphs>
  <Slides>27</Slides>
  <Notes>24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27</vt:i4>
      </vt:variant>
    </vt:vector>
  </HeadingPairs>
  <TitlesOfParts>
    <vt:vector size="35" baseType="lpstr">
      <vt:lpstr>Tw Cen MT</vt:lpstr>
      <vt:lpstr>Dosis</vt:lpstr>
      <vt:lpstr>Titillium Web Light</vt:lpstr>
      <vt:lpstr>Titillium Web</vt:lpstr>
      <vt:lpstr>Dosis Light</vt:lpstr>
      <vt:lpstr>Wingdings</vt:lpstr>
      <vt:lpstr>Arial</vt:lpstr>
      <vt:lpstr>Mowbray template</vt:lpstr>
      <vt:lpstr>DeepLearning appliqué au  Face-Swap Focus sur l’application Fake App et la génération de fakes  Jérémy Boulery – 16/02/2018</vt:lpstr>
      <vt:lpstr>PLAN DE LA PRÉSENTATION</vt:lpstr>
      <vt:lpstr>Pourquoi ce sujet spécifique ?</vt:lpstr>
      <vt:lpstr>RELEASE D’UN ALGORITHME D’IA</vt:lpstr>
      <vt:lpstr>3500+</vt:lpstr>
      <vt:lpstr>Fake App </vt:lpstr>
      <vt:lpstr>QUELQUES EXEMPLES</vt:lpstr>
      <vt:lpstr>FONCTIONNEMENT DE L’APPLICATION</vt:lpstr>
      <vt:lpstr>ETAPE D’EXTRACTION</vt:lpstr>
      <vt:lpstr>ETAPE D’EXTRACTION</vt:lpstr>
      <vt:lpstr>ETAPE D’ENTRAINEMENT</vt:lpstr>
      <vt:lpstr>ETAPE D’ENTRAINEMENT</vt:lpstr>
      <vt:lpstr>ETAPE D’ENTRAINEMENT </vt:lpstr>
      <vt:lpstr>ETAPE DE FUSION</vt:lpstr>
      <vt:lpstr>Implications Morales</vt:lpstr>
      <vt:lpstr>IMPLICATIONS MORALES</vt:lpstr>
      <vt:lpstr>IMPLICATIONS MORALES</vt:lpstr>
      <vt:lpstr>IMPLICATIONS MORALES</vt:lpstr>
      <vt:lpstr>IMPLICATIONS MORALES</vt:lpstr>
      <vt:lpstr>IMPLICATIONS MORALES</vt:lpstr>
      <vt:lpstr>Présentation PowerPoint</vt:lpstr>
      <vt:lpstr>MERCI!</vt:lpstr>
      <vt:lpstr>SOURCES</vt:lpstr>
      <vt:lpstr>Annexe - Introduction au DeepLearning appliqué au traitement d’images</vt:lpstr>
      <vt:lpstr>FONCTIONNEMENT D’UN RESEAU DE NEURONES</vt:lpstr>
      <vt:lpstr>RECONNAISSANCE DE CHIFFRES MANUSCRITS</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DeepLearning appliqué au  Face-Swap</dc:title>
  <cp:lastModifiedBy>Compte Microsoft</cp:lastModifiedBy>
  <cp:revision>46</cp:revision>
  <dcterms:modified xsi:type="dcterms:W3CDTF">2018-02-16T08:47:24Z</dcterms:modified>
</cp:coreProperties>
</file>